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4"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5">
          <p15:clr>
            <a:srgbClr val="A4A3A4"/>
          </p15:clr>
        </p15:guide>
        <p15:guide id="2" orient="horz" pos="720">
          <p15:clr>
            <a:srgbClr val="A4A3A4"/>
          </p15:clr>
        </p15:guide>
        <p15:guide id="3" pos="40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C68903-B6A2-4AB2-BF23-812ABE798344}">
  <a:tblStyle styleId="{78C68903-B6A2-4AB2-BF23-812ABE798344}"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84" y="28"/>
      </p:cViewPr>
      <p:guideLst>
        <p:guide orient="horz" pos="335"/>
        <p:guide orient="horz" pos="720"/>
        <p:guide pos="40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d051b14b13_0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d051b14b13_0_3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2d051b14b13_0_3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051b14b13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051b14b13_0_2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051b14b13_0_2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d051b14b13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d051b14b13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2d051b14b13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p:nvPr/>
        </p:nvSpPr>
        <p:spPr>
          <a:xfrm>
            <a:off x="7443266" y="4124325"/>
            <a:ext cx="4748735" cy="2733822"/>
          </a:xfrm>
          <a:custGeom>
            <a:avLst/>
            <a:gdLst/>
            <a:ahLst/>
            <a:cxnLst/>
            <a:rect l="l" t="t" r="r" b="b"/>
            <a:pathLst>
              <a:path w="4748735" h="5016187" extrusionOk="0">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3"/>
          <p:cNvSpPr/>
          <p:nvPr/>
        </p:nvSpPr>
        <p:spPr>
          <a:xfrm rot="5400000">
            <a:off x="7678798" y="3018568"/>
            <a:ext cx="2224117" cy="5638029"/>
          </a:xfrm>
          <a:custGeom>
            <a:avLst/>
            <a:gdLst/>
            <a:ahLst/>
            <a:cxnLst/>
            <a:rect l="l" t="t" r="r" b="b"/>
            <a:pathLst>
              <a:path w="1678579" h="5460561" extrusionOk="0">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 name="Google Shape;25;p3"/>
          <p:cNvSpPr txBox="1">
            <a:spLocks noGrp="1"/>
          </p:cNvSpPr>
          <p:nvPr>
            <p:ph type="ctrTitle"/>
          </p:nvPr>
        </p:nvSpPr>
        <p:spPr>
          <a:xfrm>
            <a:off x="915924" y="914400"/>
            <a:ext cx="10360200" cy="50292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chemeClr val="dk1"/>
              </a:buClr>
              <a:buSzPts val="4400"/>
              <a:buFont typeface="Calibri"/>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1">
  <p:cSld name="Table 1">
    <p:bg>
      <p:bgPr>
        <a:solidFill>
          <a:schemeClr val="lt1"/>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body" idx="1"/>
          </p:nvPr>
        </p:nvSpPr>
        <p:spPr>
          <a:xfrm>
            <a:off x="6357747" y="2039112"/>
            <a:ext cx="4577100" cy="3877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000"/>
              <a:buNone/>
              <a:defRPr sz="2000"/>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2" name="Google Shape;72;p12"/>
          <p:cNvSpPr/>
          <p:nvPr/>
        </p:nvSpPr>
        <p:spPr>
          <a:xfrm>
            <a:off x="0" y="5879804"/>
            <a:ext cx="4707470" cy="978196"/>
          </a:xfrm>
          <a:custGeom>
            <a:avLst/>
            <a:gdLst/>
            <a:ahLst/>
            <a:cxnLst/>
            <a:rect l="l" t="t" r="r" b="b"/>
            <a:pathLst>
              <a:path w="4707470" h="978196" extrusionOk="0">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dk1">
              <a:alpha val="51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12"/>
          <p:cNvSpPr/>
          <p:nvPr/>
        </p:nvSpPr>
        <p:spPr>
          <a:xfrm rot="10800000">
            <a:off x="9012497" y="1"/>
            <a:ext cx="3179502" cy="2726160"/>
          </a:xfrm>
          <a:custGeom>
            <a:avLst/>
            <a:gdLst/>
            <a:ahLst/>
            <a:cxnLst/>
            <a:rect l="l" t="t" r="r" b="b"/>
            <a:pathLst>
              <a:path w="3179502" h="2726160" extrusionOk="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 name="Google Shape;74;p12"/>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a:solidFill>
                  <a:schemeClr val="dk1"/>
                </a:solidFill>
                <a:latin typeface="Arial"/>
                <a:ea typeface="Arial"/>
                <a:cs typeface="Arial"/>
                <a:sym typeface="Arial"/>
              </a:defRPr>
            </a:lvl1pPr>
            <a:lvl2pPr marL="0" lvl="1" indent="0" algn="ctr" rtl="0">
              <a:spcBef>
                <a:spcPts val="0"/>
              </a:spcBef>
              <a:buNone/>
              <a:defRPr sz="2400" b="0" i="0">
                <a:solidFill>
                  <a:schemeClr val="dk1"/>
                </a:solidFill>
                <a:latin typeface="Arial"/>
                <a:ea typeface="Arial"/>
                <a:cs typeface="Arial"/>
                <a:sym typeface="Arial"/>
              </a:defRPr>
            </a:lvl2pPr>
            <a:lvl3pPr marL="0" lvl="2" indent="0" algn="ctr" rtl="0">
              <a:spcBef>
                <a:spcPts val="0"/>
              </a:spcBef>
              <a:buNone/>
              <a:defRPr sz="2400" b="0" i="0">
                <a:solidFill>
                  <a:schemeClr val="dk1"/>
                </a:solidFill>
                <a:latin typeface="Arial"/>
                <a:ea typeface="Arial"/>
                <a:cs typeface="Arial"/>
                <a:sym typeface="Arial"/>
              </a:defRPr>
            </a:lvl3pPr>
            <a:lvl4pPr marL="0" lvl="3" indent="0" algn="ctr" rtl="0">
              <a:spcBef>
                <a:spcPts val="0"/>
              </a:spcBef>
              <a:buNone/>
              <a:defRPr sz="2400" b="0" i="0">
                <a:solidFill>
                  <a:schemeClr val="dk1"/>
                </a:solidFill>
                <a:latin typeface="Arial"/>
                <a:ea typeface="Arial"/>
                <a:cs typeface="Arial"/>
                <a:sym typeface="Arial"/>
              </a:defRPr>
            </a:lvl4pPr>
            <a:lvl5pPr marL="0" lvl="4" indent="0" algn="ctr" rtl="0">
              <a:spcBef>
                <a:spcPts val="0"/>
              </a:spcBef>
              <a:buNone/>
              <a:defRPr sz="2400" b="0" i="0">
                <a:solidFill>
                  <a:schemeClr val="dk1"/>
                </a:solidFill>
                <a:latin typeface="Arial"/>
                <a:ea typeface="Arial"/>
                <a:cs typeface="Arial"/>
                <a:sym typeface="Arial"/>
              </a:defRPr>
            </a:lvl5pPr>
            <a:lvl6pPr marL="0" lvl="5" indent="0" algn="ctr" rtl="0">
              <a:spcBef>
                <a:spcPts val="0"/>
              </a:spcBef>
              <a:buNone/>
              <a:defRPr sz="2400" b="0" i="0">
                <a:solidFill>
                  <a:schemeClr val="dk1"/>
                </a:solidFill>
                <a:latin typeface="Arial"/>
                <a:ea typeface="Arial"/>
                <a:cs typeface="Arial"/>
                <a:sym typeface="Arial"/>
              </a:defRPr>
            </a:lvl6pPr>
            <a:lvl7pPr marL="0" lvl="6" indent="0" algn="ctr" rtl="0">
              <a:spcBef>
                <a:spcPts val="0"/>
              </a:spcBef>
              <a:buNone/>
              <a:defRPr sz="2400" b="0" i="0">
                <a:solidFill>
                  <a:schemeClr val="dk1"/>
                </a:solidFill>
                <a:latin typeface="Arial"/>
                <a:ea typeface="Arial"/>
                <a:cs typeface="Arial"/>
                <a:sym typeface="Arial"/>
              </a:defRPr>
            </a:lvl7pPr>
            <a:lvl8pPr marL="0" lvl="7" indent="0" algn="ctr" rtl="0">
              <a:spcBef>
                <a:spcPts val="0"/>
              </a:spcBef>
              <a:buNone/>
              <a:defRPr sz="2400" b="0" i="0">
                <a:solidFill>
                  <a:schemeClr val="dk1"/>
                </a:solidFill>
                <a:latin typeface="Arial"/>
                <a:ea typeface="Arial"/>
                <a:cs typeface="Arial"/>
                <a:sym typeface="Arial"/>
              </a:defRPr>
            </a:lvl8pPr>
            <a:lvl9pPr marL="0" lvl="8" indent="0" algn="ctr" rtl="0">
              <a:spcBef>
                <a:spcPts val="0"/>
              </a:spcBef>
              <a:buNone/>
              <a:defRPr sz="2400" b="0"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5" name="Google Shape;75;p12"/>
          <p:cNvSpPr>
            <a:spLocks noGrp="1"/>
          </p:cNvSpPr>
          <p:nvPr>
            <p:ph type="pic" idx="2"/>
          </p:nvPr>
        </p:nvSpPr>
        <p:spPr>
          <a:xfrm>
            <a:off x="0" y="0"/>
            <a:ext cx="4934100" cy="6858000"/>
          </a:xfrm>
          <a:prstGeom prst="rect">
            <a:avLst/>
          </a:prstGeom>
          <a:solidFill>
            <a:schemeClr val="lt1"/>
          </a:solidFill>
          <a:ln w="19050" cap="flat" cmpd="sng">
            <a:solidFill>
              <a:schemeClr val="accent4"/>
            </a:solidFill>
            <a:prstDash val="solid"/>
            <a:miter lim="800000"/>
            <a:headEnd type="none" w="sm" len="sm"/>
            <a:tailEnd type="none" w="sm" len="sm"/>
          </a:ln>
          <a:effectLst>
            <a:outerShdw blurRad="63500" sx="102000" sy="102000" algn="ctr" rotWithShape="0">
              <a:srgbClr val="000000">
                <a:alpha val="40000"/>
              </a:srgbClr>
            </a:outerShdw>
          </a:effectLst>
        </p:spPr>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5">
  <p:cSld name="Title and Content 5">
    <p:bg>
      <p:bgPr>
        <a:solidFill>
          <a:schemeClr val="lt1"/>
        </a:solidFill>
        <a:effectLst/>
      </p:bgPr>
    </p:bg>
    <p:spTree>
      <p:nvGrpSpPr>
        <p:cNvPr id="1" name="Shape 76"/>
        <p:cNvGrpSpPr/>
        <p:nvPr/>
      </p:nvGrpSpPr>
      <p:grpSpPr>
        <a:xfrm>
          <a:off x="0" y="0"/>
          <a:ext cx="0" cy="0"/>
          <a:chOff x="0" y="0"/>
          <a:chExt cx="0" cy="0"/>
        </a:xfrm>
      </p:grpSpPr>
      <p:sp>
        <p:nvSpPr>
          <p:cNvPr id="77" name="Google Shape;77;p13"/>
          <p:cNvSpPr/>
          <p:nvPr/>
        </p:nvSpPr>
        <p:spPr>
          <a:xfrm>
            <a:off x="0" y="4752753"/>
            <a:ext cx="12192000" cy="2107114"/>
          </a:xfrm>
          <a:custGeom>
            <a:avLst/>
            <a:gdLst/>
            <a:ahLst/>
            <a:cxnLst/>
            <a:rect l="l" t="t" r="r" b="b"/>
            <a:pathLst>
              <a:path w="12192000" h="3586577" extrusionOk="0">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4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3"/>
          <p:cNvSpPr/>
          <p:nvPr/>
        </p:nvSpPr>
        <p:spPr>
          <a:xfrm>
            <a:off x="5591140" y="1"/>
            <a:ext cx="5362677" cy="590065"/>
          </a:xfrm>
          <a:custGeom>
            <a:avLst/>
            <a:gdLst/>
            <a:ahLst/>
            <a:cxnLst/>
            <a:rect l="l" t="t" r="r" b="b"/>
            <a:pathLst>
              <a:path w="5362677" h="590065" extrusionOk="0">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3"/>
          <p:cNvSpPr txBox="1">
            <a:spLocks noGrp="1"/>
          </p:cNvSpPr>
          <p:nvPr>
            <p:ph type="title"/>
          </p:nvPr>
        </p:nvSpPr>
        <p:spPr>
          <a:xfrm>
            <a:off x="914400" y="914400"/>
            <a:ext cx="103602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a:solidFill>
                  <a:schemeClr val="dk1"/>
                </a:solidFill>
                <a:latin typeface="Arial"/>
                <a:ea typeface="Arial"/>
                <a:cs typeface="Arial"/>
                <a:sym typeface="Arial"/>
              </a:defRPr>
            </a:lvl1pPr>
            <a:lvl2pPr marL="0" lvl="1" indent="0" algn="ctr" rtl="0">
              <a:spcBef>
                <a:spcPts val="0"/>
              </a:spcBef>
              <a:buNone/>
              <a:defRPr sz="2400" b="0" i="0">
                <a:solidFill>
                  <a:schemeClr val="dk1"/>
                </a:solidFill>
                <a:latin typeface="Arial"/>
                <a:ea typeface="Arial"/>
                <a:cs typeface="Arial"/>
                <a:sym typeface="Arial"/>
              </a:defRPr>
            </a:lvl2pPr>
            <a:lvl3pPr marL="0" lvl="2" indent="0" algn="ctr" rtl="0">
              <a:spcBef>
                <a:spcPts val="0"/>
              </a:spcBef>
              <a:buNone/>
              <a:defRPr sz="2400" b="0" i="0">
                <a:solidFill>
                  <a:schemeClr val="dk1"/>
                </a:solidFill>
                <a:latin typeface="Arial"/>
                <a:ea typeface="Arial"/>
                <a:cs typeface="Arial"/>
                <a:sym typeface="Arial"/>
              </a:defRPr>
            </a:lvl3pPr>
            <a:lvl4pPr marL="0" lvl="3" indent="0" algn="ctr" rtl="0">
              <a:spcBef>
                <a:spcPts val="0"/>
              </a:spcBef>
              <a:buNone/>
              <a:defRPr sz="2400" b="0" i="0">
                <a:solidFill>
                  <a:schemeClr val="dk1"/>
                </a:solidFill>
                <a:latin typeface="Arial"/>
                <a:ea typeface="Arial"/>
                <a:cs typeface="Arial"/>
                <a:sym typeface="Arial"/>
              </a:defRPr>
            </a:lvl4pPr>
            <a:lvl5pPr marL="0" lvl="4" indent="0" algn="ctr" rtl="0">
              <a:spcBef>
                <a:spcPts val="0"/>
              </a:spcBef>
              <a:buNone/>
              <a:defRPr sz="2400" b="0" i="0">
                <a:solidFill>
                  <a:schemeClr val="dk1"/>
                </a:solidFill>
                <a:latin typeface="Arial"/>
                <a:ea typeface="Arial"/>
                <a:cs typeface="Arial"/>
                <a:sym typeface="Arial"/>
              </a:defRPr>
            </a:lvl5pPr>
            <a:lvl6pPr marL="0" lvl="5" indent="0" algn="ctr" rtl="0">
              <a:spcBef>
                <a:spcPts val="0"/>
              </a:spcBef>
              <a:buNone/>
              <a:defRPr sz="2400" b="0" i="0">
                <a:solidFill>
                  <a:schemeClr val="dk1"/>
                </a:solidFill>
                <a:latin typeface="Arial"/>
                <a:ea typeface="Arial"/>
                <a:cs typeface="Arial"/>
                <a:sym typeface="Arial"/>
              </a:defRPr>
            </a:lvl6pPr>
            <a:lvl7pPr marL="0" lvl="6" indent="0" algn="ctr" rtl="0">
              <a:spcBef>
                <a:spcPts val="0"/>
              </a:spcBef>
              <a:buNone/>
              <a:defRPr sz="2400" b="0" i="0">
                <a:solidFill>
                  <a:schemeClr val="dk1"/>
                </a:solidFill>
                <a:latin typeface="Arial"/>
                <a:ea typeface="Arial"/>
                <a:cs typeface="Arial"/>
                <a:sym typeface="Arial"/>
              </a:defRPr>
            </a:lvl7pPr>
            <a:lvl8pPr marL="0" lvl="7" indent="0" algn="ctr" rtl="0">
              <a:spcBef>
                <a:spcPts val="0"/>
              </a:spcBef>
              <a:buNone/>
              <a:defRPr sz="2400" b="0" i="0">
                <a:solidFill>
                  <a:schemeClr val="dk1"/>
                </a:solidFill>
                <a:latin typeface="Arial"/>
                <a:ea typeface="Arial"/>
                <a:cs typeface="Arial"/>
                <a:sym typeface="Arial"/>
              </a:defRPr>
            </a:lvl8pPr>
            <a:lvl9pPr marL="0" lvl="8" indent="0" algn="ctr" rtl="0">
              <a:spcBef>
                <a:spcPts val="0"/>
              </a:spcBef>
              <a:buNone/>
              <a:defRPr sz="2400" b="0"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chemeClr val="lt1"/>
        </a:solidFill>
        <a:effectLst/>
      </p:bgPr>
    </p:bg>
    <p:spTree>
      <p:nvGrpSpPr>
        <p:cNvPr id="1" name="Shape 81"/>
        <p:cNvGrpSpPr/>
        <p:nvPr/>
      </p:nvGrpSpPr>
      <p:grpSpPr>
        <a:xfrm>
          <a:off x="0" y="0"/>
          <a:ext cx="0" cy="0"/>
          <a:chOff x="0" y="0"/>
          <a:chExt cx="0" cy="0"/>
        </a:xfrm>
      </p:grpSpPr>
      <p:sp>
        <p:nvSpPr>
          <p:cNvPr id="82" name="Google Shape;82;p14"/>
          <p:cNvSpPr/>
          <p:nvPr/>
        </p:nvSpPr>
        <p:spPr>
          <a:xfrm>
            <a:off x="-1" y="2"/>
            <a:ext cx="3216357" cy="2497222"/>
          </a:xfrm>
          <a:custGeom>
            <a:avLst/>
            <a:gdLst/>
            <a:ahLst/>
            <a:cxnLst/>
            <a:rect l="l" t="t" r="r" b="b"/>
            <a:pathLst>
              <a:path w="3216357" h="3480449" extrusionOk="0">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882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3" name="Google Shape;83;p14"/>
          <p:cNvPicPr preferRelativeResize="0"/>
          <p:nvPr/>
        </p:nvPicPr>
        <p:blipFill rotWithShape="1">
          <a:blip r:embed="rId2">
            <a:alphaModFix/>
          </a:blip>
          <a:srcRect l="27188"/>
          <a:stretch/>
        </p:blipFill>
        <p:spPr>
          <a:xfrm>
            <a:off x="0" y="1928700"/>
            <a:ext cx="1480653" cy="1656626"/>
          </a:xfrm>
          <a:custGeom>
            <a:avLst/>
            <a:gdLst/>
            <a:ahLst/>
            <a:cxnLst/>
            <a:rect l="l" t="t" r="r" b="b"/>
            <a:pathLst>
              <a:path w="1697023" h="1898712" extrusionOk="0">
                <a:moveTo>
                  <a:pt x="0" y="0"/>
                </a:moveTo>
                <a:lnTo>
                  <a:pt x="1697023" y="0"/>
                </a:lnTo>
                <a:lnTo>
                  <a:pt x="1697023" y="1898712"/>
                </a:lnTo>
                <a:lnTo>
                  <a:pt x="0" y="1898712"/>
                </a:lnTo>
                <a:close/>
              </a:path>
            </a:pathLst>
          </a:custGeom>
          <a:noFill/>
          <a:ln>
            <a:noFill/>
          </a:ln>
        </p:spPr>
      </p:pic>
      <p:sp>
        <p:nvSpPr>
          <p:cNvPr id="84" name="Google Shape;84;p14"/>
          <p:cNvSpPr/>
          <p:nvPr/>
        </p:nvSpPr>
        <p:spPr>
          <a:xfrm>
            <a:off x="0" y="33073"/>
            <a:ext cx="2476443" cy="3377247"/>
          </a:xfrm>
          <a:custGeom>
            <a:avLst/>
            <a:gdLst/>
            <a:ahLst/>
            <a:cxnLst/>
            <a:rect l="l" t="t" r="r" b="b"/>
            <a:pathLst>
              <a:path w="2476443" h="3377247" extrusionOk="0">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dk1">
              <a:alpha val="117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4"/>
          <p:cNvSpPr txBox="1">
            <a:spLocks noGrp="1"/>
          </p:cNvSpPr>
          <p:nvPr>
            <p:ph type="title"/>
          </p:nvPr>
        </p:nvSpPr>
        <p:spPr>
          <a:xfrm>
            <a:off x="914400" y="914400"/>
            <a:ext cx="10360200" cy="2843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800"/>
              <a:buFont typeface="Calibri"/>
              <a:buNone/>
              <a:defRPr sz="4800" cap="none">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4"/>
          <p:cNvSpPr txBox="1">
            <a:spLocks noGrp="1"/>
          </p:cNvSpPr>
          <p:nvPr>
            <p:ph type="body" idx="1"/>
          </p:nvPr>
        </p:nvSpPr>
        <p:spPr>
          <a:xfrm>
            <a:off x="2041114" y="3825875"/>
            <a:ext cx="8109900" cy="26448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0"/>
              </a:spcBef>
              <a:spcAft>
                <a:spcPts val="0"/>
              </a:spcAft>
              <a:buClr>
                <a:schemeClr val="dk1"/>
              </a:buClr>
              <a:buSzPts val="2400"/>
              <a:buNone/>
              <a:defRPr sz="2400" cap="none"/>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chemeClr val="lt1"/>
        </a:solidFill>
        <a:effectLst/>
      </p:bgPr>
    </p:bg>
    <p:spTree>
      <p:nvGrpSpPr>
        <p:cNvPr id="1" name="Shape 87"/>
        <p:cNvGrpSpPr/>
        <p:nvPr/>
      </p:nvGrpSpPr>
      <p:grpSpPr>
        <a:xfrm>
          <a:off x="0" y="0"/>
          <a:ext cx="0" cy="0"/>
          <a:chOff x="0" y="0"/>
          <a:chExt cx="0" cy="0"/>
        </a:xfrm>
      </p:grpSpPr>
      <p:sp>
        <p:nvSpPr>
          <p:cNvPr id="88" name="Google Shape;88;p15"/>
          <p:cNvSpPr/>
          <p:nvPr/>
        </p:nvSpPr>
        <p:spPr>
          <a:xfrm>
            <a:off x="21123" y="40572"/>
            <a:ext cx="2912631" cy="2169268"/>
          </a:xfrm>
          <a:custGeom>
            <a:avLst/>
            <a:gdLst/>
            <a:ahLst/>
            <a:cxnLst/>
            <a:rect l="l" t="t" r="r" b="b"/>
            <a:pathLst>
              <a:path w="4267591" h="2882748" extrusionOk="0">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dk1">
              <a:alpha val="1294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5"/>
          <p:cNvSpPr/>
          <p:nvPr/>
        </p:nvSpPr>
        <p:spPr>
          <a:xfrm>
            <a:off x="11009376" y="2211572"/>
            <a:ext cx="1200184" cy="4436706"/>
          </a:xfrm>
          <a:custGeom>
            <a:avLst/>
            <a:gdLst/>
            <a:ahLst/>
            <a:cxnLst/>
            <a:rect l="l" t="t" r="r" b="b"/>
            <a:pathLst>
              <a:path w="1678579" h="5460561" extrusionOk="0">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5"/>
          <p:cNvSpPr txBox="1">
            <a:spLocks noGrp="1"/>
          </p:cNvSpPr>
          <p:nvPr>
            <p:ph type="ctrTitle"/>
          </p:nvPr>
        </p:nvSpPr>
        <p:spPr>
          <a:xfrm>
            <a:off x="914400" y="914400"/>
            <a:ext cx="5641800" cy="5029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4800"/>
              <a:buFont typeface="Calibri"/>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5"/>
          <p:cNvSpPr txBox="1">
            <a:spLocks noGrp="1"/>
          </p:cNvSpPr>
          <p:nvPr>
            <p:ph type="body" idx="1"/>
          </p:nvPr>
        </p:nvSpPr>
        <p:spPr>
          <a:xfrm>
            <a:off x="6848856" y="914400"/>
            <a:ext cx="3867900" cy="5029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Clr>
                <a:schemeClr val="dk1"/>
              </a:buClr>
              <a:buSzPts val="2000"/>
              <a:buFont typeface="Courier New"/>
              <a:buNone/>
              <a:defRPr sz="2000" cap="none"/>
            </a:lvl1pPr>
            <a:lvl2pPr marL="914400" lvl="1" indent="-228600" algn="l" rtl="0">
              <a:lnSpc>
                <a:spcPct val="90000"/>
              </a:lnSpc>
              <a:spcBef>
                <a:spcPts val="1000"/>
              </a:spcBef>
              <a:spcAft>
                <a:spcPts val="0"/>
              </a:spcAft>
              <a:buClr>
                <a:schemeClr val="dk1"/>
              </a:buClr>
              <a:buSzPts val="2000"/>
              <a:buFont typeface="Courier New"/>
              <a:buNone/>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bg>
      <p:bgPr>
        <a:solidFill>
          <a:schemeClr val="lt1"/>
        </a:solidFill>
        <a:effectLst/>
      </p:bgPr>
    </p:bg>
    <p:spTree>
      <p:nvGrpSpPr>
        <p:cNvPr id="1" name="Shape 92"/>
        <p:cNvGrpSpPr/>
        <p:nvPr/>
      </p:nvGrpSpPr>
      <p:grpSpPr>
        <a:xfrm>
          <a:off x="0" y="0"/>
          <a:ext cx="0" cy="0"/>
          <a:chOff x="0" y="0"/>
          <a:chExt cx="0" cy="0"/>
        </a:xfrm>
      </p:grpSpPr>
      <p:sp>
        <p:nvSpPr>
          <p:cNvPr id="93" name="Google Shape;93;p16"/>
          <p:cNvSpPr/>
          <p:nvPr/>
        </p:nvSpPr>
        <p:spPr>
          <a:xfrm>
            <a:off x="4600810" y="0"/>
            <a:ext cx="7591189" cy="6858000"/>
          </a:xfrm>
          <a:custGeom>
            <a:avLst/>
            <a:gdLst/>
            <a:ahLst/>
            <a:cxnLst/>
            <a:rect l="l" t="t" r="r" b="b"/>
            <a:pathLst>
              <a:path w="7591189" h="6858000" extrusionOk="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6"/>
          <p:cNvSpPr/>
          <p:nvPr/>
        </p:nvSpPr>
        <p:spPr>
          <a:xfrm>
            <a:off x="6134000" y="-30589"/>
            <a:ext cx="5047481" cy="6915258"/>
          </a:xfrm>
          <a:custGeom>
            <a:avLst/>
            <a:gdLst/>
            <a:ahLst/>
            <a:cxnLst/>
            <a:rect l="l" t="t" r="r" b="b"/>
            <a:pathLst>
              <a:path w="5047481" h="6915258" extrusionOk="0">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cmpd="sng">
            <a:solidFill>
              <a:schemeClr val="accent1">
                <a:alpha val="498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6"/>
          <p:cNvSpPr txBox="1">
            <a:spLocks noGrp="1"/>
          </p:cNvSpPr>
          <p:nvPr>
            <p:ph type="title"/>
          </p:nvPr>
        </p:nvSpPr>
        <p:spPr>
          <a:xfrm>
            <a:off x="914400" y="914400"/>
            <a:ext cx="103602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body" idx="1"/>
          </p:nvPr>
        </p:nvSpPr>
        <p:spPr>
          <a:xfrm>
            <a:off x="914399" y="2039111"/>
            <a:ext cx="6729900" cy="3840600"/>
          </a:xfrm>
          <a:prstGeom prst="rect">
            <a:avLst/>
          </a:prstGeom>
          <a:noFill/>
          <a:ln>
            <a:noFill/>
          </a:ln>
        </p:spPr>
        <p:txBody>
          <a:bodyPr spcFirstLastPara="1" wrap="square" lIns="91425" tIns="45700" rIns="91425" bIns="45700" anchor="t" anchorCtr="0">
            <a:normAutofit/>
          </a:bodyPr>
          <a:lstStyle>
            <a:lvl1pPr marL="457200" lvl="0" indent="-355600" algn="l" rtl="0">
              <a:lnSpc>
                <a:spcPct val="90000"/>
              </a:lnSpc>
              <a:spcBef>
                <a:spcPts val="1000"/>
              </a:spcBef>
              <a:spcAft>
                <a:spcPts val="0"/>
              </a:spcAft>
              <a:buClr>
                <a:schemeClr val="dk1"/>
              </a:buClr>
              <a:buSzPts val="2000"/>
              <a:buFont typeface="Courier New"/>
              <a:buChar char="o"/>
              <a:defRPr sz="2000" cap="none"/>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body" idx="2"/>
          </p:nvPr>
        </p:nvSpPr>
        <p:spPr>
          <a:xfrm>
            <a:off x="8113472" y="2039111"/>
            <a:ext cx="3163800" cy="3840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000"/>
              <a:buNone/>
              <a:defRPr sz="2000"/>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6"/>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a:solidFill>
                  <a:schemeClr val="dk1"/>
                </a:solidFill>
                <a:latin typeface="Arial"/>
                <a:ea typeface="Arial"/>
                <a:cs typeface="Arial"/>
                <a:sym typeface="Arial"/>
              </a:defRPr>
            </a:lvl1pPr>
            <a:lvl2pPr marL="0" lvl="1" indent="0" algn="ctr" rtl="0">
              <a:spcBef>
                <a:spcPts val="0"/>
              </a:spcBef>
              <a:buNone/>
              <a:defRPr sz="2400" b="0" i="0">
                <a:solidFill>
                  <a:schemeClr val="dk1"/>
                </a:solidFill>
                <a:latin typeface="Arial"/>
                <a:ea typeface="Arial"/>
                <a:cs typeface="Arial"/>
                <a:sym typeface="Arial"/>
              </a:defRPr>
            </a:lvl2pPr>
            <a:lvl3pPr marL="0" lvl="2" indent="0" algn="ctr" rtl="0">
              <a:spcBef>
                <a:spcPts val="0"/>
              </a:spcBef>
              <a:buNone/>
              <a:defRPr sz="2400" b="0" i="0">
                <a:solidFill>
                  <a:schemeClr val="dk1"/>
                </a:solidFill>
                <a:latin typeface="Arial"/>
                <a:ea typeface="Arial"/>
                <a:cs typeface="Arial"/>
                <a:sym typeface="Arial"/>
              </a:defRPr>
            </a:lvl3pPr>
            <a:lvl4pPr marL="0" lvl="3" indent="0" algn="ctr" rtl="0">
              <a:spcBef>
                <a:spcPts val="0"/>
              </a:spcBef>
              <a:buNone/>
              <a:defRPr sz="2400" b="0" i="0">
                <a:solidFill>
                  <a:schemeClr val="dk1"/>
                </a:solidFill>
                <a:latin typeface="Arial"/>
                <a:ea typeface="Arial"/>
                <a:cs typeface="Arial"/>
                <a:sym typeface="Arial"/>
              </a:defRPr>
            </a:lvl4pPr>
            <a:lvl5pPr marL="0" lvl="4" indent="0" algn="ctr" rtl="0">
              <a:spcBef>
                <a:spcPts val="0"/>
              </a:spcBef>
              <a:buNone/>
              <a:defRPr sz="2400" b="0" i="0">
                <a:solidFill>
                  <a:schemeClr val="dk1"/>
                </a:solidFill>
                <a:latin typeface="Arial"/>
                <a:ea typeface="Arial"/>
                <a:cs typeface="Arial"/>
                <a:sym typeface="Arial"/>
              </a:defRPr>
            </a:lvl5pPr>
            <a:lvl6pPr marL="0" lvl="5" indent="0" algn="ctr" rtl="0">
              <a:spcBef>
                <a:spcPts val="0"/>
              </a:spcBef>
              <a:buNone/>
              <a:defRPr sz="2400" b="0" i="0">
                <a:solidFill>
                  <a:schemeClr val="dk1"/>
                </a:solidFill>
                <a:latin typeface="Arial"/>
                <a:ea typeface="Arial"/>
                <a:cs typeface="Arial"/>
                <a:sym typeface="Arial"/>
              </a:defRPr>
            </a:lvl6pPr>
            <a:lvl7pPr marL="0" lvl="6" indent="0" algn="ctr" rtl="0">
              <a:spcBef>
                <a:spcPts val="0"/>
              </a:spcBef>
              <a:buNone/>
              <a:defRPr sz="2400" b="0" i="0">
                <a:solidFill>
                  <a:schemeClr val="dk1"/>
                </a:solidFill>
                <a:latin typeface="Arial"/>
                <a:ea typeface="Arial"/>
                <a:cs typeface="Arial"/>
                <a:sym typeface="Arial"/>
              </a:defRPr>
            </a:lvl7pPr>
            <a:lvl8pPr marL="0" lvl="7" indent="0" algn="ctr" rtl="0">
              <a:spcBef>
                <a:spcPts val="0"/>
              </a:spcBef>
              <a:buNone/>
              <a:defRPr sz="2400" b="0" i="0">
                <a:solidFill>
                  <a:schemeClr val="dk1"/>
                </a:solidFill>
                <a:latin typeface="Arial"/>
                <a:ea typeface="Arial"/>
                <a:cs typeface="Arial"/>
                <a:sym typeface="Arial"/>
              </a:defRPr>
            </a:lvl8pPr>
            <a:lvl9pPr marL="0" lvl="8" indent="0" algn="ctr" rtl="0">
              <a:spcBef>
                <a:spcPts val="0"/>
              </a:spcBef>
              <a:buNone/>
              <a:defRPr sz="2400" b="0"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99"/>
        <p:cNvGrpSpPr/>
        <p:nvPr/>
      </p:nvGrpSpPr>
      <p:grpSpPr>
        <a:xfrm>
          <a:off x="0" y="0"/>
          <a:ext cx="0" cy="0"/>
          <a:chOff x="0" y="0"/>
          <a:chExt cx="0" cy="0"/>
        </a:xfrm>
      </p:grpSpPr>
      <p:grpSp>
        <p:nvGrpSpPr>
          <p:cNvPr id="100" name="Google Shape;100;p17"/>
          <p:cNvGrpSpPr/>
          <p:nvPr/>
        </p:nvGrpSpPr>
        <p:grpSpPr>
          <a:xfrm flipH="1">
            <a:off x="8970822" y="5209510"/>
            <a:ext cx="3221136" cy="1682345"/>
            <a:chOff x="-1483620" y="3988558"/>
            <a:chExt cx="4239452" cy="2903598"/>
          </a:xfrm>
        </p:grpSpPr>
        <p:sp>
          <p:nvSpPr>
            <p:cNvPr id="101" name="Google Shape;101;p17"/>
            <p:cNvSpPr/>
            <p:nvPr/>
          </p:nvSpPr>
          <p:spPr>
            <a:xfrm>
              <a:off x="325717" y="5597818"/>
              <a:ext cx="2430115" cy="1294338"/>
            </a:xfrm>
            <a:custGeom>
              <a:avLst/>
              <a:gdLst/>
              <a:ahLst/>
              <a:cxnLst/>
              <a:rect l="l" t="t" r="r" b="b"/>
              <a:pathLst>
                <a:path w="2430115" h="1294338" extrusionOk="0">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7"/>
            <p:cNvSpPr/>
            <p:nvPr/>
          </p:nvSpPr>
          <p:spPr>
            <a:xfrm>
              <a:off x="-1483620" y="3988558"/>
              <a:ext cx="2469462" cy="2893553"/>
            </a:xfrm>
            <a:custGeom>
              <a:avLst/>
              <a:gdLst/>
              <a:ahLst/>
              <a:cxnLst/>
              <a:rect l="l" t="t" r="r" b="b"/>
              <a:pathLst>
                <a:path w="2469462" h="2893553" extrusionOk="0">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3" name="Google Shape;103;p17"/>
          <p:cNvSpPr/>
          <p:nvPr/>
        </p:nvSpPr>
        <p:spPr>
          <a:xfrm rot="10800000">
            <a:off x="10334667" y="4325064"/>
            <a:ext cx="1857332" cy="2532935"/>
          </a:xfrm>
          <a:custGeom>
            <a:avLst/>
            <a:gdLst/>
            <a:ahLst/>
            <a:cxnLst/>
            <a:rect l="l" t="t" r="r" b="b"/>
            <a:pathLst>
              <a:path w="2476443" h="3377247" extrusionOk="0">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dk1">
              <a:alpha val="117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7"/>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sz="2400" b="0" i="0">
                <a:solidFill>
                  <a:schemeClr val="dk1"/>
                </a:solidFill>
                <a:latin typeface="Arial"/>
                <a:ea typeface="Arial"/>
                <a:cs typeface="Arial"/>
                <a:sym typeface="Arial"/>
              </a:defRPr>
            </a:lvl1pPr>
            <a:lvl2pPr marL="0" lvl="1" indent="0" algn="l" rtl="0">
              <a:spcBef>
                <a:spcPts val="0"/>
              </a:spcBef>
              <a:buNone/>
              <a:defRPr sz="2400" b="0" i="0">
                <a:solidFill>
                  <a:schemeClr val="dk1"/>
                </a:solidFill>
                <a:latin typeface="Arial"/>
                <a:ea typeface="Arial"/>
                <a:cs typeface="Arial"/>
                <a:sym typeface="Arial"/>
              </a:defRPr>
            </a:lvl2pPr>
            <a:lvl3pPr marL="0" lvl="2" indent="0" algn="l" rtl="0">
              <a:spcBef>
                <a:spcPts val="0"/>
              </a:spcBef>
              <a:buNone/>
              <a:defRPr sz="2400" b="0" i="0">
                <a:solidFill>
                  <a:schemeClr val="dk1"/>
                </a:solidFill>
                <a:latin typeface="Arial"/>
                <a:ea typeface="Arial"/>
                <a:cs typeface="Arial"/>
                <a:sym typeface="Arial"/>
              </a:defRPr>
            </a:lvl3pPr>
            <a:lvl4pPr marL="0" lvl="3" indent="0" algn="l" rtl="0">
              <a:spcBef>
                <a:spcPts val="0"/>
              </a:spcBef>
              <a:buNone/>
              <a:defRPr sz="2400" b="0" i="0">
                <a:solidFill>
                  <a:schemeClr val="dk1"/>
                </a:solidFill>
                <a:latin typeface="Arial"/>
                <a:ea typeface="Arial"/>
                <a:cs typeface="Arial"/>
                <a:sym typeface="Arial"/>
              </a:defRPr>
            </a:lvl4pPr>
            <a:lvl5pPr marL="0" lvl="4" indent="0" algn="l" rtl="0">
              <a:spcBef>
                <a:spcPts val="0"/>
              </a:spcBef>
              <a:buNone/>
              <a:defRPr sz="2400" b="0" i="0">
                <a:solidFill>
                  <a:schemeClr val="dk1"/>
                </a:solidFill>
                <a:latin typeface="Arial"/>
                <a:ea typeface="Arial"/>
                <a:cs typeface="Arial"/>
                <a:sym typeface="Arial"/>
              </a:defRPr>
            </a:lvl5pPr>
            <a:lvl6pPr marL="0" lvl="5" indent="0" algn="l" rtl="0">
              <a:spcBef>
                <a:spcPts val="0"/>
              </a:spcBef>
              <a:buNone/>
              <a:defRPr sz="2400" b="0" i="0">
                <a:solidFill>
                  <a:schemeClr val="dk1"/>
                </a:solidFill>
                <a:latin typeface="Arial"/>
                <a:ea typeface="Arial"/>
                <a:cs typeface="Arial"/>
                <a:sym typeface="Arial"/>
              </a:defRPr>
            </a:lvl6pPr>
            <a:lvl7pPr marL="0" lvl="6" indent="0" algn="l" rtl="0">
              <a:spcBef>
                <a:spcPts val="0"/>
              </a:spcBef>
              <a:buNone/>
              <a:defRPr sz="2400" b="0" i="0">
                <a:solidFill>
                  <a:schemeClr val="dk1"/>
                </a:solidFill>
                <a:latin typeface="Arial"/>
                <a:ea typeface="Arial"/>
                <a:cs typeface="Arial"/>
                <a:sym typeface="Arial"/>
              </a:defRPr>
            </a:lvl7pPr>
            <a:lvl8pPr marL="0" lvl="7" indent="0" algn="l" rtl="0">
              <a:spcBef>
                <a:spcPts val="0"/>
              </a:spcBef>
              <a:buNone/>
              <a:defRPr sz="2400" b="0" i="0">
                <a:solidFill>
                  <a:schemeClr val="dk1"/>
                </a:solidFill>
                <a:latin typeface="Arial"/>
                <a:ea typeface="Arial"/>
                <a:cs typeface="Arial"/>
                <a:sym typeface="Arial"/>
              </a:defRPr>
            </a:lvl8pPr>
            <a:lvl9pPr marL="0" lvl="8" indent="0" algn="l" rtl="0">
              <a:spcBef>
                <a:spcPts val="0"/>
              </a:spcBef>
              <a:buNone/>
              <a:defRPr sz="2400" b="0" i="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7">
  <p:cSld name="Title and Content 7">
    <p:bg>
      <p:bgPr>
        <a:solidFill>
          <a:schemeClr val="lt1"/>
        </a:solidFill>
        <a:effectLst/>
      </p:bgPr>
    </p:bg>
    <p:spTree>
      <p:nvGrpSpPr>
        <p:cNvPr id="1" name="Shape 26"/>
        <p:cNvGrpSpPr/>
        <p:nvPr/>
      </p:nvGrpSpPr>
      <p:grpSpPr>
        <a:xfrm>
          <a:off x="0" y="0"/>
          <a:ext cx="0" cy="0"/>
          <a:chOff x="0" y="0"/>
          <a:chExt cx="0" cy="0"/>
        </a:xfrm>
      </p:grpSpPr>
      <p:grpSp>
        <p:nvGrpSpPr>
          <p:cNvPr id="27" name="Google Shape;27;p4"/>
          <p:cNvGrpSpPr/>
          <p:nvPr/>
        </p:nvGrpSpPr>
        <p:grpSpPr>
          <a:xfrm flipH="1">
            <a:off x="8970822" y="5209510"/>
            <a:ext cx="3221136" cy="1682345"/>
            <a:chOff x="-1483620" y="3988558"/>
            <a:chExt cx="4239452" cy="2903598"/>
          </a:xfrm>
        </p:grpSpPr>
        <p:sp>
          <p:nvSpPr>
            <p:cNvPr id="28" name="Google Shape;28;p4"/>
            <p:cNvSpPr/>
            <p:nvPr/>
          </p:nvSpPr>
          <p:spPr>
            <a:xfrm>
              <a:off x="325717" y="5597818"/>
              <a:ext cx="2430115" cy="1294338"/>
            </a:xfrm>
            <a:custGeom>
              <a:avLst/>
              <a:gdLst/>
              <a:ahLst/>
              <a:cxnLst/>
              <a:rect l="l" t="t" r="r" b="b"/>
              <a:pathLst>
                <a:path w="2430115" h="1294338" extrusionOk="0">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 name="Google Shape;29;p4"/>
            <p:cNvSpPr/>
            <p:nvPr/>
          </p:nvSpPr>
          <p:spPr>
            <a:xfrm>
              <a:off x="-1483620" y="3988558"/>
              <a:ext cx="2469462" cy="2893553"/>
            </a:xfrm>
            <a:custGeom>
              <a:avLst/>
              <a:gdLst/>
              <a:ahLst/>
              <a:cxnLst/>
              <a:rect l="l" t="t" r="r" b="b"/>
              <a:pathLst>
                <a:path w="2469462" h="2893553" extrusionOk="0">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 name="Google Shape;30;p4"/>
          <p:cNvSpPr txBox="1">
            <a:spLocks noGrp="1"/>
          </p:cNvSpPr>
          <p:nvPr>
            <p:ph type="title"/>
          </p:nvPr>
        </p:nvSpPr>
        <p:spPr>
          <a:xfrm>
            <a:off x="914400" y="914400"/>
            <a:ext cx="75348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4"/>
          <p:cNvSpPr/>
          <p:nvPr/>
        </p:nvSpPr>
        <p:spPr>
          <a:xfrm rot="-5400000" flipH="1">
            <a:off x="8812879" y="2130044"/>
            <a:ext cx="5509165" cy="1249078"/>
          </a:xfrm>
          <a:custGeom>
            <a:avLst/>
            <a:gdLst/>
            <a:ahLst/>
            <a:cxnLst/>
            <a:rect l="l" t="t" r="r" b="b"/>
            <a:pathLst>
              <a:path w="5509165" h="1249078" extrusionOk="0">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4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 name="Google Shape;32;p4"/>
          <p:cNvSpPr txBox="1">
            <a:spLocks noGrp="1"/>
          </p:cNvSpPr>
          <p:nvPr>
            <p:ph type="body" idx="1"/>
          </p:nvPr>
        </p:nvSpPr>
        <p:spPr>
          <a:xfrm>
            <a:off x="914400" y="2039112"/>
            <a:ext cx="7150500" cy="3356700"/>
          </a:xfrm>
          <a:prstGeom prst="rect">
            <a:avLst/>
          </a:prstGeom>
          <a:noFill/>
          <a:ln>
            <a:noFill/>
          </a:ln>
        </p:spPr>
        <p:txBody>
          <a:bodyPr spcFirstLastPara="1" wrap="square" lIns="91425" tIns="45700" rIns="91425" bIns="45700" anchor="t" anchorCtr="0">
            <a:normAutofit/>
          </a:bodyPr>
          <a:lstStyle>
            <a:lvl1pPr marL="457200" lvl="0" indent="-355600" algn="l" rtl="0">
              <a:lnSpc>
                <a:spcPct val="90000"/>
              </a:lnSpc>
              <a:spcBef>
                <a:spcPts val="1000"/>
              </a:spcBef>
              <a:spcAft>
                <a:spcPts val="0"/>
              </a:spcAft>
              <a:buClr>
                <a:schemeClr val="dk1"/>
              </a:buClr>
              <a:buSzPts val="2000"/>
              <a:buChar char="•"/>
              <a:defRPr sz="2000"/>
            </a:lvl1pPr>
            <a:lvl2pPr marL="914400" lvl="1" indent="-342900" algn="l" rtl="0">
              <a:lnSpc>
                <a:spcPct val="90000"/>
              </a:lnSpc>
              <a:spcBef>
                <a:spcPts val="500"/>
              </a:spcBef>
              <a:spcAft>
                <a:spcPts val="0"/>
              </a:spcAft>
              <a:buClr>
                <a:schemeClr val="dk1"/>
              </a:buClr>
              <a:buSzPts val="1800"/>
              <a:buChar char="•"/>
              <a:defRPr sz="1800"/>
            </a:lvl2pPr>
            <a:lvl3pPr marL="1371600" lvl="2" indent="-330200" algn="l" rtl="0">
              <a:lnSpc>
                <a:spcPct val="90000"/>
              </a:lnSpc>
              <a:spcBef>
                <a:spcPts val="500"/>
              </a:spcBef>
              <a:spcAft>
                <a:spcPts val="0"/>
              </a:spcAft>
              <a:buClr>
                <a:schemeClr val="dk1"/>
              </a:buClr>
              <a:buSzPts val="1600"/>
              <a:buChar char="•"/>
              <a:defRPr sz="1600"/>
            </a:lvl3pPr>
            <a:lvl4pPr marL="1828800" lvl="3" indent="-317500" algn="l" rtl="0">
              <a:lnSpc>
                <a:spcPct val="90000"/>
              </a:lnSpc>
              <a:spcBef>
                <a:spcPts val="500"/>
              </a:spcBef>
              <a:spcAft>
                <a:spcPts val="0"/>
              </a:spcAft>
              <a:buClr>
                <a:schemeClr val="dk1"/>
              </a:buClr>
              <a:buSzPts val="1400"/>
              <a:buChar char="•"/>
              <a:defRPr sz="1400"/>
            </a:lvl4pPr>
            <a:lvl5pPr marL="2286000" lvl="4" indent="-317500" algn="l" rtl="0">
              <a:lnSpc>
                <a:spcPct val="90000"/>
              </a:lnSpc>
              <a:spcBef>
                <a:spcPts val="50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 name="Google Shape;33;p4"/>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u="none" strike="noStrike" cap="none">
                <a:solidFill>
                  <a:schemeClr val="dk1"/>
                </a:solidFill>
                <a:latin typeface="Arial"/>
                <a:ea typeface="Arial"/>
                <a:cs typeface="Arial"/>
                <a:sym typeface="Arial"/>
              </a:defRPr>
            </a:lvl1pPr>
            <a:lvl2pPr marL="0" lvl="1" indent="0" algn="ctr" rtl="0">
              <a:spcBef>
                <a:spcPts val="0"/>
              </a:spcBef>
              <a:buNone/>
              <a:defRPr sz="2400" b="0" i="0" u="none" strike="noStrike" cap="none">
                <a:solidFill>
                  <a:schemeClr val="dk1"/>
                </a:solidFill>
                <a:latin typeface="Arial"/>
                <a:ea typeface="Arial"/>
                <a:cs typeface="Arial"/>
                <a:sym typeface="Arial"/>
              </a:defRPr>
            </a:lvl2pPr>
            <a:lvl3pPr marL="0" lvl="2" indent="0" algn="ctr" rtl="0">
              <a:spcBef>
                <a:spcPts val="0"/>
              </a:spcBef>
              <a:buNone/>
              <a:defRPr sz="2400" b="0" i="0" u="none" strike="noStrike" cap="none">
                <a:solidFill>
                  <a:schemeClr val="dk1"/>
                </a:solidFill>
                <a:latin typeface="Arial"/>
                <a:ea typeface="Arial"/>
                <a:cs typeface="Arial"/>
                <a:sym typeface="Arial"/>
              </a:defRPr>
            </a:lvl3pPr>
            <a:lvl4pPr marL="0" lvl="3" indent="0" algn="ctr" rtl="0">
              <a:spcBef>
                <a:spcPts val="0"/>
              </a:spcBef>
              <a:buNone/>
              <a:defRPr sz="2400" b="0" i="0" u="none" strike="noStrike" cap="none">
                <a:solidFill>
                  <a:schemeClr val="dk1"/>
                </a:solidFill>
                <a:latin typeface="Arial"/>
                <a:ea typeface="Arial"/>
                <a:cs typeface="Arial"/>
                <a:sym typeface="Arial"/>
              </a:defRPr>
            </a:lvl4pPr>
            <a:lvl5pPr marL="0" lvl="4" indent="0" algn="ctr" rtl="0">
              <a:spcBef>
                <a:spcPts val="0"/>
              </a:spcBef>
              <a:buNone/>
              <a:defRPr sz="2400" b="0" i="0" u="none" strike="noStrike" cap="none">
                <a:solidFill>
                  <a:schemeClr val="dk1"/>
                </a:solidFill>
                <a:latin typeface="Arial"/>
                <a:ea typeface="Arial"/>
                <a:cs typeface="Arial"/>
                <a:sym typeface="Arial"/>
              </a:defRPr>
            </a:lvl5pPr>
            <a:lvl6pPr marL="0" lvl="5" indent="0" algn="ctr" rtl="0">
              <a:spcBef>
                <a:spcPts val="0"/>
              </a:spcBef>
              <a:buNone/>
              <a:defRPr sz="2400" b="0" i="0" u="none" strike="noStrike" cap="none">
                <a:solidFill>
                  <a:schemeClr val="dk1"/>
                </a:solidFill>
                <a:latin typeface="Arial"/>
                <a:ea typeface="Arial"/>
                <a:cs typeface="Arial"/>
                <a:sym typeface="Arial"/>
              </a:defRPr>
            </a:lvl6pPr>
            <a:lvl7pPr marL="0" lvl="6" indent="0" algn="ctr" rtl="0">
              <a:spcBef>
                <a:spcPts val="0"/>
              </a:spcBef>
              <a:buNone/>
              <a:defRPr sz="2400" b="0" i="0" u="none" strike="noStrike" cap="none">
                <a:solidFill>
                  <a:schemeClr val="dk1"/>
                </a:solidFill>
                <a:latin typeface="Arial"/>
                <a:ea typeface="Arial"/>
                <a:cs typeface="Arial"/>
                <a:sym typeface="Arial"/>
              </a:defRPr>
            </a:lvl7pPr>
            <a:lvl8pPr marL="0" lvl="7" indent="0" algn="ctr" rtl="0">
              <a:spcBef>
                <a:spcPts val="0"/>
              </a:spcBef>
              <a:buNone/>
              <a:defRPr sz="2400" b="0" i="0" u="none" strike="noStrike" cap="none">
                <a:solidFill>
                  <a:schemeClr val="dk1"/>
                </a:solidFill>
                <a:latin typeface="Arial"/>
                <a:ea typeface="Arial"/>
                <a:cs typeface="Arial"/>
                <a:sym typeface="Arial"/>
              </a:defRPr>
            </a:lvl8pPr>
            <a:lvl9pPr marL="0" lvl="8" indent="0" algn="ctr" rtl="0">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2">
  <p:cSld name="Two Content 2">
    <p:bg>
      <p:bgPr>
        <a:solidFill>
          <a:schemeClr val="lt1"/>
        </a:solidFill>
        <a:effectLst/>
      </p:bgPr>
    </p:bg>
    <p:spTree>
      <p:nvGrpSpPr>
        <p:cNvPr id="1" name="Shape 34"/>
        <p:cNvGrpSpPr/>
        <p:nvPr/>
      </p:nvGrpSpPr>
      <p:grpSpPr>
        <a:xfrm>
          <a:off x="0" y="0"/>
          <a:ext cx="0" cy="0"/>
          <a:chOff x="0" y="0"/>
          <a:chExt cx="0" cy="0"/>
        </a:xfrm>
      </p:grpSpPr>
      <p:grpSp>
        <p:nvGrpSpPr>
          <p:cNvPr id="35" name="Google Shape;35;p5"/>
          <p:cNvGrpSpPr/>
          <p:nvPr/>
        </p:nvGrpSpPr>
        <p:grpSpPr>
          <a:xfrm>
            <a:off x="1" y="1"/>
            <a:ext cx="12192000" cy="6800411"/>
            <a:chOff x="1" y="1"/>
            <a:chExt cx="12192000" cy="6800411"/>
          </a:xfrm>
        </p:grpSpPr>
        <p:sp>
          <p:nvSpPr>
            <p:cNvPr id="36" name="Google Shape;36;p5"/>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 name="Google Shape;37;p5"/>
            <p:cNvSpPr/>
            <p:nvPr/>
          </p:nvSpPr>
          <p:spPr>
            <a:xfrm>
              <a:off x="9164166" y="2461367"/>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38;p5"/>
          <p:cNvSpPr txBox="1">
            <a:spLocks noGrp="1"/>
          </p:cNvSpPr>
          <p:nvPr>
            <p:ph type="title"/>
          </p:nvPr>
        </p:nvSpPr>
        <p:spPr>
          <a:xfrm>
            <a:off x="914400" y="914400"/>
            <a:ext cx="103602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914399" y="2039112"/>
            <a:ext cx="3365100" cy="3904500"/>
          </a:xfrm>
          <a:prstGeom prst="rect">
            <a:avLst/>
          </a:prstGeom>
          <a:noFill/>
          <a:ln>
            <a:noFill/>
          </a:ln>
        </p:spPr>
        <p:txBody>
          <a:bodyPr spcFirstLastPara="1" wrap="square" lIns="91425" tIns="45700" rIns="91425" bIns="45700" anchor="t" anchorCtr="0">
            <a:normAutofit/>
          </a:bodyPr>
          <a:lstStyle>
            <a:lvl1pPr marL="457200" lvl="0" indent="-355600" algn="l" rtl="0">
              <a:lnSpc>
                <a:spcPct val="90000"/>
              </a:lnSpc>
              <a:spcBef>
                <a:spcPts val="1000"/>
              </a:spcBef>
              <a:spcAft>
                <a:spcPts val="0"/>
              </a:spcAft>
              <a:buClr>
                <a:schemeClr val="dk1"/>
              </a:buClr>
              <a:buSzPts val="2000"/>
              <a:buFont typeface="Calibri"/>
              <a:buAutoNum type="arabicPeriod"/>
              <a:defRPr sz="2000"/>
            </a:lvl1pPr>
            <a:lvl2pPr marL="914400" lvl="1" indent="-355600" algn="l" rtl="0">
              <a:lnSpc>
                <a:spcPct val="90000"/>
              </a:lnSpc>
              <a:spcBef>
                <a:spcPts val="1000"/>
              </a:spcBef>
              <a:spcAft>
                <a:spcPts val="0"/>
              </a:spcAft>
              <a:buClr>
                <a:schemeClr val="dk1"/>
              </a:buClr>
              <a:buSzPts val="2000"/>
              <a:buFont typeface="Calibri"/>
              <a:buAutoNum type="alphaLcPeriod"/>
              <a:defRPr sz="2000"/>
            </a:lvl2pPr>
            <a:lvl3pPr marL="1371600" lvl="2" indent="-355600" algn="l" rtl="0">
              <a:lnSpc>
                <a:spcPct val="90000"/>
              </a:lnSpc>
              <a:spcBef>
                <a:spcPts val="1000"/>
              </a:spcBef>
              <a:spcAft>
                <a:spcPts val="0"/>
              </a:spcAft>
              <a:buClr>
                <a:schemeClr val="dk1"/>
              </a:buClr>
              <a:buSzPts val="2000"/>
              <a:buFont typeface="Calibri"/>
              <a:buAutoNum type="arabicParenR"/>
              <a:defRPr sz="2000"/>
            </a:lvl3pPr>
            <a:lvl4pPr marL="1828800" lvl="3" indent="-355600" algn="l" rtl="0">
              <a:lnSpc>
                <a:spcPct val="90000"/>
              </a:lnSpc>
              <a:spcBef>
                <a:spcPts val="1000"/>
              </a:spcBef>
              <a:spcAft>
                <a:spcPts val="0"/>
              </a:spcAft>
              <a:buClr>
                <a:schemeClr val="dk1"/>
              </a:buClr>
              <a:buSzPts val="2000"/>
              <a:buFont typeface="Calibri"/>
              <a:buAutoNum type="alphaLcParenR"/>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u="none" strike="noStrike" cap="none">
                <a:solidFill>
                  <a:schemeClr val="dk1"/>
                </a:solidFill>
                <a:latin typeface="Arial"/>
                <a:ea typeface="Arial"/>
                <a:cs typeface="Arial"/>
                <a:sym typeface="Arial"/>
              </a:defRPr>
            </a:lvl1pPr>
            <a:lvl2pPr marL="0" lvl="1" indent="0" algn="ctr" rtl="0">
              <a:spcBef>
                <a:spcPts val="0"/>
              </a:spcBef>
              <a:buNone/>
              <a:defRPr sz="2400" b="0" i="0" u="none" strike="noStrike" cap="none">
                <a:solidFill>
                  <a:schemeClr val="dk1"/>
                </a:solidFill>
                <a:latin typeface="Arial"/>
                <a:ea typeface="Arial"/>
                <a:cs typeface="Arial"/>
                <a:sym typeface="Arial"/>
              </a:defRPr>
            </a:lvl2pPr>
            <a:lvl3pPr marL="0" lvl="2" indent="0" algn="ctr" rtl="0">
              <a:spcBef>
                <a:spcPts val="0"/>
              </a:spcBef>
              <a:buNone/>
              <a:defRPr sz="2400" b="0" i="0" u="none" strike="noStrike" cap="none">
                <a:solidFill>
                  <a:schemeClr val="dk1"/>
                </a:solidFill>
                <a:latin typeface="Arial"/>
                <a:ea typeface="Arial"/>
                <a:cs typeface="Arial"/>
                <a:sym typeface="Arial"/>
              </a:defRPr>
            </a:lvl3pPr>
            <a:lvl4pPr marL="0" lvl="3" indent="0" algn="ctr" rtl="0">
              <a:spcBef>
                <a:spcPts val="0"/>
              </a:spcBef>
              <a:buNone/>
              <a:defRPr sz="2400" b="0" i="0" u="none" strike="noStrike" cap="none">
                <a:solidFill>
                  <a:schemeClr val="dk1"/>
                </a:solidFill>
                <a:latin typeface="Arial"/>
                <a:ea typeface="Arial"/>
                <a:cs typeface="Arial"/>
                <a:sym typeface="Arial"/>
              </a:defRPr>
            </a:lvl4pPr>
            <a:lvl5pPr marL="0" lvl="4" indent="0" algn="ctr" rtl="0">
              <a:spcBef>
                <a:spcPts val="0"/>
              </a:spcBef>
              <a:buNone/>
              <a:defRPr sz="2400" b="0" i="0" u="none" strike="noStrike" cap="none">
                <a:solidFill>
                  <a:schemeClr val="dk1"/>
                </a:solidFill>
                <a:latin typeface="Arial"/>
                <a:ea typeface="Arial"/>
                <a:cs typeface="Arial"/>
                <a:sym typeface="Arial"/>
              </a:defRPr>
            </a:lvl5pPr>
            <a:lvl6pPr marL="0" lvl="5" indent="0" algn="ctr" rtl="0">
              <a:spcBef>
                <a:spcPts val="0"/>
              </a:spcBef>
              <a:buNone/>
              <a:defRPr sz="2400" b="0" i="0" u="none" strike="noStrike" cap="none">
                <a:solidFill>
                  <a:schemeClr val="dk1"/>
                </a:solidFill>
                <a:latin typeface="Arial"/>
                <a:ea typeface="Arial"/>
                <a:cs typeface="Arial"/>
                <a:sym typeface="Arial"/>
              </a:defRPr>
            </a:lvl6pPr>
            <a:lvl7pPr marL="0" lvl="6" indent="0" algn="ctr" rtl="0">
              <a:spcBef>
                <a:spcPts val="0"/>
              </a:spcBef>
              <a:buNone/>
              <a:defRPr sz="2400" b="0" i="0" u="none" strike="noStrike" cap="none">
                <a:solidFill>
                  <a:schemeClr val="dk1"/>
                </a:solidFill>
                <a:latin typeface="Arial"/>
                <a:ea typeface="Arial"/>
                <a:cs typeface="Arial"/>
                <a:sym typeface="Arial"/>
              </a:defRPr>
            </a:lvl7pPr>
            <a:lvl8pPr marL="0" lvl="7" indent="0" algn="ctr" rtl="0">
              <a:spcBef>
                <a:spcPts val="0"/>
              </a:spcBef>
              <a:buNone/>
              <a:defRPr sz="2400" b="0" i="0" u="none" strike="noStrike" cap="none">
                <a:solidFill>
                  <a:schemeClr val="dk1"/>
                </a:solidFill>
                <a:latin typeface="Arial"/>
                <a:ea typeface="Arial"/>
                <a:cs typeface="Arial"/>
                <a:sym typeface="Arial"/>
              </a:defRPr>
            </a:lvl8pPr>
            <a:lvl9pPr marL="0" lvl="8" indent="0" algn="ctr" rtl="0">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icture with Caption 2">
  <p:cSld name="Picture with Caption 2">
    <p:bg>
      <p:bgPr>
        <a:solidFill>
          <a:schemeClr val="lt1"/>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914400" y="914400"/>
            <a:ext cx="5641800" cy="5029200"/>
          </a:xfrm>
          <a:prstGeom prst="rect">
            <a:avLst/>
          </a:prstGeom>
          <a:noFill/>
          <a:ln>
            <a:noFill/>
          </a:ln>
        </p:spPr>
        <p:txBody>
          <a:bodyPr spcFirstLastPara="1" wrap="square" lIns="91425" tIns="45700" rIns="91425" bIns="45700" anchor="ctr" anchorCtr="0">
            <a:noAutofit/>
          </a:bodyPr>
          <a:lstStyle>
            <a:lvl1pPr lvl="0" algn="l" rtl="0">
              <a:lnSpc>
                <a:spcPct val="75000"/>
              </a:lnSpc>
              <a:spcBef>
                <a:spcPts val="0"/>
              </a:spcBef>
              <a:spcAft>
                <a:spcPts val="0"/>
              </a:spcAft>
              <a:buClr>
                <a:schemeClr val="dk1"/>
              </a:buClr>
              <a:buSzPts val="4800"/>
              <a:buFont typeface="Calibri"/>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3" name="Google Shape;43;p6"/>
          <p:cNvPicPr preferRelativeResize="0"/>
          <p:nvPr/>
        </p:nvPicPr>
        <p:blipFill rotWithShape="1">
          <a:blip r:embed="rId2">
            <a:alphaModFix/>
          </a:blip>
          <a:srcRect r="30187" b="9730"/>
          <a:stretch/>
        </p:blipFill>
        <p:spPr>
          <a:xfrm>
            <a:off x="6768197" y="1875319"/>
            <a:ext cx="4727117" cy="4998130"/>
          </a:xfrm>
          <a:prstGeom prst="rect">
            <a:avLst/>
          </a:prstGeom>
          <a:noFill/>
          <a:ln>
            <a:noFill/>
          </a:ln>
        </p:spPr>
      </p:pic>
      <p:sp>
        <p:nvSpPr>
          <p:cNvPr id="44" name="Google Shape;44;p6"/>
          <p:cNvSpPr/>
          <p:nvPr/>
        </p:nvSpPr>
        <p:spPr>
          <a:xfrm>
            <a:off x="8103476" y="1"/>
            <a:ext cx="4090647" cy="5793153"/>
          </a:xfrm>
          <a:custGeom>
            <a:avLst/>
            <a:gdLst/>
            <a:ahLst/>
            <a:cxnLst/>
            <a:rect l="l" t="t" r="r" b="b"/>
            <a:pathLst>
              <a:path w="5113309" h="6162929" extrusionOk="0">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17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6"/>
          <p:cNvSpPr>
            <a:spLocks noGrp="1"/>
          </p:cNvSpPr>
          <p:nvPr>
            <p:ph type="pic" idx="2"/>
          </p:nvPr>
        </p:nvSpPr>
        <p:spPr>
          <a:xfrm>
            <a:off x="8397766" y="1"/>
            <a:ext cx="3794100" cy="5559900"/>
          </a:xfrm>
          <a:prstGeom prst="rect">
            <a:avLst/>
          </a:prstGeom>
          <a:solidFill>
            <a:srgbClr val="C4BD97"/>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Two Content 2">
  <p:cSld name="Title and Two Content 2">
    <p:bg>
      <p:bgPr>
        <a:solidFill>
          <a:schemeClr val="lt1"/>
        </a:solidFill>
        <a:effectLst/>
      </p:bgPr>
    </p:bg>
    <p:spTree>
      <p:nvGrpSpPr>
        <p:cNvPr id="1" name="Shape 46"/>
        <p:cNvGrpSpPr/>
        <p:nvPr/>
      </p:nvGrpSpPr>
      <p:grpSpPr>
        <a:xfrm>
          <a:off x="0" y="0"/>
          <a:ext cx="0" cy="0"/>
          <a:chOff x="0" y="0"/>
          <a:chExt cx="0" cy="0"/>
        </a:xfrm>
      </p:grpSpPr>
      <p:sp>
        <p:nvSpPr>
          <p:cNvPr id="47" name="Google Shape;47;p7"/>
          <p:cNvSpPr/>
          <p:nvPr/>
        </p:nvSpPr>
        <p:spPr>
          <a:xfrm>
            <a:off x="8461250" y="0"/>
            <a:ext cx="3638893" cy="6882660"/>
          </a:xfrm>
          <a:custGeom>
            <a:avLst/>
            <a:gdLst/>
            <a:ahLst/>
            <a:cxnLst/>
            <a:rect l="l" t="t" r="r" b="b"/>
            <a:pathLst>
              <a:path w="5371060" h="6899910" extrusionOk="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7"/>
          <p:cNvSpPr/>
          <p:nvPr/>
        </p:nvSpPr>
        <p:spPr>
          <a:xfrm>
            <a:off x="1" y="1"/>
            <a:ext cx="3097831" cy="2532431"/>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9" name="Google Shape;49;p7"/>
          <p:cNvCxnSpPr/>
          <p:nvPr/>
        </p:nvCxnSpPr>
        <p:spPr>
          <a:xfrm>
            <a:off x="10938933" y="6327754"/>
            <a:ext cx="414900" cy="0"/>
          </a:xfrm>
          <a:prstGeom prst="straightConnector1">
            <a:avLst/>
          </a:prstGeom>
          <a:noFill/>
          <a:ln w="15875" cap="flat" cmpd="sng">
            <a:solidFill>
              <a:schemeClr val="dk1"/>
            </a:solidFill>
            <a:prstDash val="solid"/>
            <a:miter lim="800000"/>
            <a:headEnd type="none" w="sm" len="sm"/>
            <a:tailEnd type="none" w="sm" len="sm"/>
          </a:ln>
        </p:spPr>
      </p:cxnSp>
      <p:sp>
        <p:nvSpPr>
          <p:cNvPr id="50" name="Google Shape;50;p7"/>
          <p:cNvSpPr txBox="1">
            <a:spLocks noGrp="1"/>
          </p:cNvSpPr>
          <p:nvPr>
            <p:ph type="title"/>
          </p:nvPr>
        </p:nvSpPr>
        <p:spPr>
          <a:xfrm>
            <a:off x="914400" y="914400"/>
            <a:ext cx="103602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914399" y="2039111"/>
            <a:ext cx="2816400" cy="3840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000"/>
              <a:buNone/>
              <a:defRPr sz="2000"/>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 name="Google Shape;52;p7"/>
          <p:cNvSpPr txBox="1">
            <a:spLocks noGrp="1"/>
          </p:cNvSpPr>
          <p:nvPr>
            <p:ph type="body" idx="2"/>
          </p:nvPr>
        </p:nvSpPr>
        <p:spPr>
          <a:xfrm>
            <a:off x="4097800" y="2039111"/>
            <a:ext cx="6949500" cy="3840600"/>
          </a:xfrm>
          <a:prstGeom prst="rect">
            <a:avLst/>
          </a:prstGeom>
          <a:noFill/>
          <a:ln>
            <a:noFill/>
          </a:ln>
        </p:spPr>
        <p:txBody>
          <a:bodyPr spcFirstLastPara="1" wrap="square" lIns="91425" tIns="45700" rIns="91425" bIns="45700" anchor="t" anchorCtr="0">
            <a:normAutofit/>
          </a:bodyPr>
          <a:lstStyle>
            <a:lvl1pPr marL="457200" lvl="0" indent="-355600" algn="l" rtl="0">
              <a:lnSpc>
                <a:spcPct val="90000"/>
              </a:lnSpc>
              <a:spcBef>
                <a:spcPts val="1000"/>
              </a:spcBef>
              <a:spcAft>
                <a:spcPts val="0"/>
              </a:spcAft>
              <a:buClr>
                <a:schemeClr val="dk1"/>
              </a:buClr>
              <a:buSzPts val="2000"/>
              <a:buFont typeface="Courier New"/>
              <a:buChar char="o"/>
              <a:defRPr sz="2000"/>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a:solidFill>
                  <a:schemeClr val="dk1"/>
                </a:solidFill>
                <a:latin typeface="Arial"/>
                <a:ea typeface="Arial"/>
                <a:cs typeface="Arial"/>
                <a:sym typeface="Arial"/>
              </a:defRPr>
            </a:lvl1pPr>
            <a:lvl2pPr marL="0" lvl="1" indent="0" algn="ctr" rtl="0">
              <a:spcBef>
                <a:spcPts val="0"/>
              </a:spcBef>
              <a:buNone/>
              <a:defRPr sz="2400" b="0" i="0">
                <a:solidFill>
                  <a:schemeClr val="dk1"/>
                </a:solidFill>
                <a:latin typeface="Arial"/>
                <a:ea typeface="Arial"/>
                <a:cs typeface="Arial"/>
                <a:sym typeface="Arial"/>
              </a:defRPr>
            </a:lvl2pPr>
            <a:lvl3pPr marL="0" lvl="2" indent="0" algn="ctr" rtl="0">
              <a:spcBef>
                <a:spcPts val="0"/>
              </a:spcBef>
              <a:buNone/>
              <a:defRPr sz="2400" b="0" i="0">
                <a:solidFill>
                  <a:schemeClr val="dk1"/>
                </a:solidFill>
                <a:latin typeface="Arial"/>
                <a:ea typeface="Arial"/>
                <a:cs typeface="Arial"/>
                <a:sym typeface="Arial"/>
              </a:defRPr>
            </a:lvl3pPr>
            <a:lvl4pPr marL="0" lvl="3" indent="0" algn="ctr" rtl="0">
              <a:spcBef>
                <a:spcPts val="0"/>
              </a:spcBef>
              <a:buNone/>
              <a:defRPr sz="2400" b="0" i="0">
                <a:solidFill>
                  <a:schemeClr val="dk1"/>
                </a:solidFill>
                <a:latin typeface="Arial"/>
                <a:ea typeface="Arial"/>
                <a:cs typeface="Arial"/>
                <a:sym typeface="Arial"/>
              </a:defRPr>
            </a:lvl4pPr>
            <a:lvl5pPr marL="0" lvl="4" indent="0" algn="ctr" rtl="0">
              <a:spcBef>
                <a:spcPts val="0"/>
              </a:spcBef>
              <a:buNone/>
              <a:defRPr sz="2400" b="0" i="0">
                <a:solidFill>
                  <a:schemeClr val="dk1"/>
                </a:solidFill>
                <a:latin typeface="Arial"/>
                <a:ea typeface="Arial"/>
                <a:cs typeface="Arial"/>
                <a:sym typeface="Arial"/>
              </a:defRPr>
            </a:lvl5pPr>
            <a:lvl6pPr marL="0" lvl="5" indent="0" algn="ctr" rtl="0">
              <a:spcBef>
                <a:spcPts val="0"/>
              </a:spcBef>
              <a:buNone/>
              <a:defRPr sz="2400" b="0" i="0">
                <a:solidFill>
                  <a:schemeClr val="dk1"/>
                </a:solidFill>
                <a:latin typeface="Arial"/>
                <a:ea typeface="Arial"/>
                <a:cs typeface="Arial"/>
                <a:sym typeface="Arial"/>
              </a:defRPr>
            </a:lvl6pPr>
            <a:lvl7pPr marL="0" lvl="6" indent="0" algn="ctr" rtl="0">
              <a:spcBef>
                <a:spcPts val="0"/>
              </a:spcBef>
              <a:buNone/>
              <a:defRPr sz="2400" b="0" i="0">
                <a:solidFill>
                  <a:schemeClr val="dk1"/>
                </a:solidFill>
                <a:latin typeface="Arial"/>
                <a:ea typeface="Arial"/>
                <a:cs typeface="Arial"/>
                <a:sym typeface="Arial"/>
              </a:defRPr>
            </a:lvl7pPr>
            <a:lvl8pPr marL="0" lvl="7" indent="0" algn="ctr" rtl="0">
              <a:spcBef>
                <a:spcPts val="0"/>
              </a:spcBef>
              <a:buNone/>
              <a:defRPr sz="2400" b="0" i="0">
                <a:solidFill>
                  <a:schemeClr val="dk1"/>
                </a:solidFill>
                <a:latin typeface="Arial"/>
                <a:ea typeface="Arial"/>
                <a:cs typeface="Arial"/>
                <a:sym typeface="Arial"/>
              </a:defRPr>
            </a:lvl8pPr>
            <a:lvl9pPr marL="0" lvl="8" indent="0" algn="ctr" rtl="0">
              <a:spcBef>
                <a:spcPts val="0"/>
              </a:spcBef>
              <a:buNone/>
              <a:defRPr sz="2400" b="0"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1">
  <p:cSld name="Section Header 1">
    <p:bg>
      <p:bgPr>
        <a:solidFill>
          <a:schemeClr val="lt1"/>
        </a:solidFill>
        <a:effectLst/>
      </p:bgPr>
    </p:bg>
    <p:spTree>
      <p:nvGrpSpPr>
        <p:cNvPr id="1" name="Shape 54"/>
        <p:cNvGrpSpPr/>
        <p:nvPr/>
      </p:nvGrpSpPr>
      <p:grpSpPr>
        <a:xfrm>
          <a:off x="0" y="0"/>
          <a:ext cx="0" cy="0"/>
          <a:chOff x="0" y="0"/>
          <a:chExt cx="0" cy="0"/>
        </a:xfrm>
      </p:grpSpPr>
      <p:sp>
        <p:nvSpPr>
          <p:cNvPr id="55" name="Google Shape;55;p8"/>
          <p:cNvSpPr/>
          <p:nvPr/>
        </p:nvSpPr>
        <p:spPr>
          <a:xfrm>
            <a:off x="9160885" y="-32779"/>
            <a:ext cx="3027915" cy="6857999"/>
          </a:xfrm>
          <a:custGeom>
            <a:avLst/>
            <a:gdLst/>
            <a:ahLst/>
            <a:cxnLst/>
            <a:rect l="l" t="t" r="r" b="b"/>
            <a:pathLst>
              <a:path w="5288935" h="6857999" extrusionOk="0">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199"/>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8"/>
          <p:cNvSpPr txBox="1">
            <a:spLocks noGrp="1"/>
          </p:cNvSpPr>
          <p:nvPr>
            <p:ph type="title"/>
          </p:nvPr>
        </p:nvSpPr>
        <p:spPr>
          <a:xfrm>
            <a:off x="5827205" y="914400"/>
            <a:ext cx="5449800" cy="3538800"/>
          </a:xfrm>
          <a:prstGeom prst="rect">
            <a:avLst/>
          </a:prstGeom>
          <a:noFill/>
          <a:ln>
            <a:noFill/>
          </a:ln>
        </p:spPr>
        <p:txBody>
          <a:bodyPr spcFirstLastPara="1" wrap="square" lIns="91425" tIns="45700" rIns="91425" bIns="45700" anchor="b" anchorCtr="0">
            <a:noAutofit/>
          </a:bodyPr>
          <a:lstStyle>
            <a:lvl1pPr lvl="0" algn="l" rtl="0">
              <a:lnSpc>
                <a:spcPct val="75000"/>
              </a:lnSpc>
              <a:spcBef>
                <a:spcPts val="0"/>
              </a:spcBef>
              <a:spcAft>
                <a:spcPts val="0"/>
              </a:spcAft>
              <a:buClr>
                <a:schemeClr val="dk1"/>
              </a:buClr>
              <a:buSzPts val="4800"/>
              <a:buFont typeface="Calibri"/>
              <a:buNone/>
              <a:defRPr sz="4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5827204" y="4681728"/>
            <a:ext cx="5449800" cy="1280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400"/>
              <a:buFont typeface="Courier New"/>
              <a:buNone/>
              <a:defRPr sz="2400" b="0" cap="none"/>
            </a:lvl1pPr>
            <a:lvl2pPr marL="914400" lvl="1" indent="-381000" algn="l" rtl="0">
              <a:lnSpc>
                <a:spcPct val="90000"/>
              </a:lnSpc>
              <a:spcBef>
                <a:spcPts val="500"/>
              </a:spcBef>
              <a:spcAft>
                <a:spcPts val="0"/>
              </a:spcAft>
              <a:buClr>
                <a:schemeClr val="dk1"/>
              </a:buClr>
              <a:buSzPts val="2400"/>
              <a:buChar char="•"/>
              <a:defRPr sz="2400"/>
            </a:lvl2pPr>
            <a:lvl3pPr marL="1371600" lvl="2" indent="-381000" algn="l" rtl="0">
              <a:lnSpc>
                <a:spcPct val="90000"/>
              </a:lnSpc>
              <a:spcBef>
                <a:spcPts val="500"/>
              </a:spcBef>
              <a:spcAft>
                <a:spcPts val="0"/>
              </a:spcAft>
              <a:buClr>
                <a:schemeClr val="dk1"/>
              </a:buClr>
              <a:buSzPts val="2400"/>
              <a:buChar char="•"/>
              <a:defRPr sz="2400"/>
            </a:lvl3pPr>
            <a:lvl4pPr marL="1828800" lvl="3" indent="-381000" algn="l" rtl="0">
              <a:lnSpc>
                <a:spcPct val="90000"/>
              </a:lnSpc>
              <a:spcBef>
                <a:spcPts val="500"/>
              </a:spcBef>
              <a:spcAft>
                <a:spcPts val="0"/>
              </a:spcAft>
              <a:buClr>
                <a:schemeClr val="dk1"/>
              </a:buClr>
              <a:buSzPts val="2400"/>
              <a:buChar char="•"/>
              <a:defRPr sz="2400"/>
            </a:lvl4pPr>
            <a:lvl5pPr marL="2286000" lvl="4" indent="-381000" algn="l" rtl="0">
              <a:lnSpc>
                <a:spcPct val="90000"/>
              </a:lnSpc>
              <a:spcBef>
                <a:spcPts val="500"/>
              </a:spcBef>
              <a:spcAft>
                <a:spcPts val="0"/>
              </a:spcAft>
              <a:buClr>
                <a:schemeClr val="dk1"/>
              </a:buClr>
              <a:buSzPts val="2400"/>
              <a:buChar char="•"/>
              <a:defRPr sz="2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8"/>
          <p:cNvSpPr>
            <a:spLocks noGrp="1"/>
          </p:cNvSpPr>
          <p:nvPr>
            <p:ph type="pic" idx="2"/>
          </p:nvPr>
        </p:nvSpPr>
        <p:spPr>
          <a:xfrm>
            <a:off x="-2501025" y="1731168"/>
            <a:ext cx="4986300" cy="68247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Content and Picture">
  <p:cSld name="Title Content and Picture">
    <p:bg>
      <p:bgPr>
        <a:solidFill>
          <a:schemeClr val="lt1"/>
        </a:solidFill>
        <a:effectLst/>
      </p:bgPr>
    </p:bg>
    <p:spTree>
      <p:nvGrpSpPr>
        <p:cNvPr id="1" name="Shape 59"/>
        <p:cNvGrpSpPr/>
        <p:nvPr/>
      </p:nvGrpSpPr>
      <p:grpSpPr>
        <a:xfrm>
          <a:off x="0" y="0"/>
          <a:ext cx="0" cy="0"/>
          <a:chOff x="0" y="0"/>
          <a:chExt cx="0" cy="0"/>
        </a:xfrm>
      </p:grpSpPr>
      <p:sp>
        <p:nvSpPr>
          <p:cNvPr id="60" name="Google Shape;60;p9"/>
          <p:cNvSpPr/>
          <p:nvPr/>
        </p:nvSpPr>
        <p:spPr>
          <a:xfrm>
            <a:off x="0" y="0"/>
            <a:ext cx="3410775" cy="4361710"/>
          </a:xfrm>
          <a:custGeom>
            <a:avLst/>
            <a:gdLst/>
            <a:ahLst/>
            <a:cxnLst/>
            <a:rect l="l" t="t" r="r" b="b"/>
            <a:pathLst>
              <a:path w="4303817" h="6100294" extrusionOk="0">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471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9"/>
          <p:cNvSpPr/>
          <p:nvPr/>
        </p:nvSpPr>
        <p:spPr>
          <a:xfrm rot="5400000">
            <a:off x="7072129" y="3184875"/>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9"/>
          <p:cNvSpPr txBox="1">
            <a:spLocks noGrp="1"/>
          </p:cNvSpPr>
          <p:nvPr>
            <p:ph type="title"/>
          </p:nvPr>
        </p:nvSpPr>
        <p:spPr>
          <a:xfrm>
            <a:off x="914400" y="914400"/>
            <a:ext cx="7534800" cy="914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914399" y="2039111"/>
            <a:ext cx="5651100" cy="3904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000"/>
              <a:buNone/>
              <a:defRPr sz="2000"/>
            </a:lvl1pPr>
            <a:lvl2pPr marL="914400" lvl="1" indent="-355600" algn="l" rtl="0">
              <a:lnSpc>
                <a:spcPct val="90000"/>
              </a:lnSpc>
              <a:spcBef>
                <a:spcPts val="1000"/>
              </a:spcBef>
              <a:spcAft>
                <a:spcPts val="0"/>
              </a:spcAft>
              <a:buClr>
                <a:schemeClr val="dk1"/>
              </a:buClr>
              <a:buSzPts val="2000"/>
              <a:buFont typeface="Courier New"/>
              <a:buChar char="o"/>
              <a:defRPr sz="2000"/>
            </a:lvl2pPr>
            <a:lvl3pPr marL="1371600" lvl="2" indent="-355600" algn="l" rtl="0">
              <a:lnSpc>
                <a:spcPct val="90000"/>
              </a:lnSpc>
              <a:spcBef>
                <a:spcPts val="1000"/>
              </a:spcBef>
              <a:spcAft>
                <a:spcPts val="0"/>
              </a:spcAft>
              <a:buClr>
                <a:schemeClr val="dk1"/>
              </a:buClr>
              <a:buSzPts val="2000"/>
              <a:buFont typeface="Courier New"/>
              <a:buChar char="o"/>
              <a:defRPr sz="2000"/>
            </a:lvl3pPr>
            <a:lvl4pPr marL="1828800" lvl="3" indent="-355600" algn="l" rtl="0">
              <a:lnSpc>
                <a:spcPct val="90000"/>
              </a:lnSpc>
              <a:spcBef>
                <a:spcPts val="1000"/>
              </a:spcBef>
              <a:spcAft>
                <a:spcPts val="0"/>
              </a:spcAft>
              <a:buClr>
                <a:schemeClr val="dk1"/>
              </a:buClr>
              <a:buSzPts val="2000"/>
              <a:buFont typeface="Courier New"/>
              <a:buChar char="o"/>
              <a:defRPr sz="2000"/>
            </a:lvl4pPr>
            <a:lvl5pPr marL="2286000" lvl="4" indent="-355600" algn="l" rtl="0">
              <a:lnSpc>
                <a:spcPct val="90000"/>
              </a:lnSpc>
              <a:spcBef>
                <a:spcPts val="1000"/>
              </a:spcBef>
              <a:spcAft>
                <a:spcPts val="0"/>
              </a:spcAft>
              <a:buClr>
                <a:schemeClr val="dk1"/>
              </a:buClr>
              <a:buSzPts val="2000"/>
              <a:buFont typeface="Courier New"/>
              <a:buChar char="o"/>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9"/>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2400" b="0" i="0">
                <a:solidFill>
                  <a:schemeClr val="dk1"/>
                </a:solidFill>
                <a:latin typeface="Arial"/>
                <a:ea typeface="Arial"/>
                <a:cs typeface="Arial"/>
                <a:sym typeface="Arial"/>
              </a:defRPr>
            </a:lvl1pPr>
            <a:lvl2pPr marL="0" lvl="1" indent="0" algn="ctr" rtl="0">
              <a:spcBef>
                <a:spcPts val="0"/>
              </a:spcBef>
              <a:buNone/>
              <a:defRPr sz="2400" b="0" i="0">
                <a:solidFill>
                  <a:schemeClr val="dk1"/>
                </a:solidFill>
                <a:latin typeface="Arial"/>
                <a:ea typeface="Arial"/>
                <a:cs typeface="Arial"/>
                <a:sym typeface="Arial"/>
              </a:defRPr>
            </a:lvl2pPr>
            <a:lvl3pPr marL="0" lvl="2" indent="0" algn="ctr" rtl="0">
              <a:spcBef>
                <a:spcPts val="0"/>
              </a:spcBef>
              <a:buNone/>
              <a:defRPr sz="2400" b="0" i="0">
                <a:solidFill>
                  <a:schemeClr val="dk1"/>
                </a:solidFill>
                <a:latin typeface="Arial"/>
                <a:ea typeface="Arial"/>
                <a:cs typeface="Arial"/>
                <a:sym typeface="Arial"/>
              </a:defRPr>
            </a:lvl3pPr>
            <a:lvl4pPr marL="0" lvl="3" indent="0" algn="ctr" rtl="0">
              <a:spcBef>
                <a:spcPts val="0"/>
              </a:spcBef>
              <a:buNone/>
              <a:defRPr sz="2400" b="0" i="0">
                <a:solidFill>
                  <a:schemeClr val="dk1"/>
                </a:solidFill>
                <a:latin typeface="Arial"/>
                <a:ea typeface="Arial"/>
                <a:cs typeface="Arial"/>
                <a:sym typeface="Arial"/>
              </a:defRPr>
            </a:lvl4pPr>
            <a:lvl5pPr marL="0" lvl="4" indent="0" algn="ctr" rtl="0">
              <a:spcBef>
                <a:spcPts val="0"/>
              </a:spcBef>
              <a:buNone/>
              <a:defRPr sz="2400" b="0" i="0">
                <a:solidFill>
                  <a:schemeClr val="dk1"/>
                </a:solidFill>
                <a:latin typeface="Arial"/>
                <a:ea typeface="Arial"/>
                <a:cs typeface="Arial"/>
                <a:sym typeface="Arial"/>
              </a:defRPr>
            </a:lvl5pPr>
            <a:lvl6pPr marL="0" lvl="5" indent="0" algn="ctr" rtl="0">
              <a:spcBef>
                <a:spcPts val="0"/>
              </a:spcBef>
              <a:buNone/>
              <a:defRPr sz="2400" b="0" i="0">
                <a:solidFill>
                  <a:schemeClr val="dk1"/>
                </a:solidFill>
                <a:latin typeface="Arial"/>
                <a:ea typeface="Arial"/>
                <a:cs typeface="Arial"/>
                <a:sym typeface="Arial"/>
              </a:defRPr>
            </a:lvl6pPr>
            <a:lvl7pPr marL="0" lvl="6" indent="0" algn="ctr" rtl="0">
              <a:spcBef>
                <a:spcPts val="0"/>
              </a:spcBef>
              <a:buNone/>
              <a:defRPr sz="2400" b="0" i="0">
                <a:solidFill>
                  <a:schemeClr val="dk1"/>
                </a:solidFill>
                <a:latin typeface="Arial"/>
                <a:ea typeface="Arial"/>
                <a:cs typeface="Arial"/>
                <a:sym typeface="Arial"/>
              </a:defRPr>
            </a:lvl7pPr>
            <a:lvl8pPr marL="0" lvl="7" indent="0" algn="ctr" rtl="0">
              <a:spcBef>
                <a:spcPts val="0"/>
              </a:spcBef>
              <a:buNone/>
              <a:defRPr sz="2400" b="0" i="0">
                <a:solidFill>
                  <a:schemeClr val="dk1"/>
                </a:solidFill>
                <a:latin typeface="Arial"/>
                <a:ea typeface="Arial"/>
                <a:cs typeface="Arial"/>
                <a:sym typeface="Arial"/>
              </a:defRPr>
            </a:lvl8pPr>
            <a:lvl9pPr marL="0" lvl="8" indent="0" algn="ctr" rtl="0">
              <a:spcBef>
                <a:spcPts val="0"/>
              </a:spcBef>
              <a:buNone/>
              <a:defRPr sz="2400" b="0"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Agenda 2">
  <p:cSld name="Agenda 2">
    <p:bg>
      <p:bgPr>
        <a:solidFill>
          <a:schemeClr val="lt1"/>
        </a:solidFill>
        <a:effectLst/>
      </p:bgPr>
    </p:bg>
    <p:spTree>
      <p:nvGrpSpPr>
        <p:cNvPr id="1" name="Shape 65"/>
        <p:cNvGrpSpPr/>
        <p:nvPr/>
      </p:nvGrpSpPr>
      <p:grpSpPr>
        <a:xfrm>
          <a:off x="0" y="0"/>
          <a:ext cx="0" cy="0"/>
          <a:chOff x="0" y="0"/>
          <a:chExt cx="0" cy="0"/>
        </a:xfrm>
      </p:grpSpPr>
      <p:sp>
        <p:nvSpPr>
          <p:cNvPr id="66" name="Google Shape;66;p10"/>
          <p:cNvSpPr/>
          <p:nvPr/>
        </p:nvSpPr>
        <p:spPr>
          <a:xfrm rot="-5400000" flipH="1">
            <a:off x="8812879" y="2130045"/>
            <a:ext cx="5509165" cy="1249078"/>
          </a:xfrm>
          <a:custGeom>
            <a:avLst/>
            <a:gdLst/>
            <a:ahLst/>
            <a:cxnLst/>
            <a:rect l="l" t="t" r="r" b="b"/>
            <a:pathLst>
              <a:path w="5509165" h="1249078" extrusionOk="0">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4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0"/>
          <p:cNvSpPr/>
          <p:nvPr/>
        </p:nvSpPr>
        <p:spPr>
          <a:xfrm>
            <a:off x="9827046" y="3128790"/>
            <a:ext cx="2365894" cy="3726246"/>
          </a:xfrm>
          <a:custGeom>
            <a:avLst/>
            <a:gdLst/>
            <a:ahLst/>
            <a:cxnLst/>
            <a:rect l="l" t="t" r="r" b="b"/>
            <a:pathLst>
              <a:path w="3154526" h="5229819" extrusionOk="0">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rgbClr val="B2A0C7">
              <a:alpha val="3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8"/>
        <p:cNvGrpSpPr/>
        <p:nvPr/>
      </p:nvGrpSpPr>
      <p:grpSpPr>
        <a:xfrm>
          <a:off x="0" y="0"/>
          <a:ext cx="0" cy="0"/>
          <a:chOff x="0" y="0"/>
          <a:chExt cx="0" cy="0"/>
        </a:xfrm>
      </p:grpSpPr>
      <p:sp>
        <p:nvSpPr>
          <p:cNvPr id="69" name="Google Shape;69;p11"/>
          <p:cNvSpPr/>
          <p:nvPr/>
        </p:nvSpPr>
        <p:spPr>
          <a:xfrm>
            <a:off x="9164165" y="2692721"/>
            <a:ext cx="3027835" cy="4339045"/>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365760" y="6464808"/>
            <a:ext cx="987600" cy="310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379976" y="6464808"/>
            <a:ext cx="3438000" cy="3108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1353800" y="5879804"/>
            <a:ext cx="661500" cy="8958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2400" b="0" i="0" u="none" strike="noStrike" cap="none">
                <a:solidFill>
                  <a:schemeClr val="dk1"/>
                </a:solidFill>
                <a:latin typeface="Arial"/>
                <a:ea typeface="Arial"/>
                <a:cs typeface="Arial"/>
                <a:sym typeface="Arial"/>
              </a:defRPr>
            </a:lvl1pPr>
            <a:lvl2pPr marL="0" marR="0" lvl="1" indent="0" algn="ctr" rtl="0">
              <a:spcBef>
                <a:spcPts val="0"/>
              </a:spcBef>
              <a:buNone/>
              <a:defRPr sz="2400" b="0" i="0" u="none" strike="noStrike" cap="none">
                <a:solidFill>
                  <a:schemeClr val="dk1"/>
                </a:solidFill>
                <a:latin typeface="Arial"/>
                <a:ea typeface="Arial"/>
                <a:cs typeface="Arial"/>
                <a:sym typeface="Arial"/>
              </a:defRPr>
            </a:lvl2pPr>
            <a:lvl3pPr marL="0" marR="0" lvl="2" indent="0" algn="ctr" rtl="0">
              <a:spcBef>
                <a:spcPts val="0"/>
              </a:spcBef>
              <a:buNone/>
              <a:defRPr sz="2400" b="0" i="0" u="none" strike="noStrike" cap="none">
                <a:solidFill>
                  <a:schemeClr val="dk1"/>
                </a:solidFill>
                <a:latin typeface="Arial"/>
                <a:ea typeface="Arial"/>
                <a:cs typeface="Arial"/>
                <a:sym typeface="Arial"/>
              </a:defRPr>
            </a:lvl3pPr>
            <a:lvl4pPr marL="0" marR="0" lvl="3" indent="0" algn="ctr" rtl="0">
              <a:spcBef>
                <a:spcPts val="0"/>
              </a:spcBef>
              <a:buNone/>
              <a:defRPr sz="2400" b="0" i="0" u="none" strike="noStrike" cap="none">
                <a:solidFill>
                  <a:schemeClr val="dk1"/>
                </a:solidFill>
                <a:latin typeface="Arial"/>
                <a:ea typeface="Arial"/>
                <a:cs typeface="Arial"/>
                <a:sym typeface="Arial"/>
              </a:defRPr>
            </a:lvl4pPr>
            <a:lvl5pPr marL="0" marR="0" lvl="4" indent="0" algn="ctr" rtl="0">
              <a:spcBef>
                <a:spcPts val="0"/>
              </a:spcBef>
              <a:buNone/>
              <a:defRPr sz="2400" b="0" i="0" u="none" strike="noStrike" cap="none">
                <a:solidFill>
                  <a:schemeClr val="dk1"/>
                </a:solidFill>
                <a:latin typeface="Arial"/>
                <a:ea typeface="Arial"/>
                <a:cs typeface="Arial"/>
                <a:sym typeface="Arial"/>
              </a:defRPr>
            </a:lvl5pPr>
            <a:lvl6pPr marL="0" marR="0" lvl="5" indent="0" algn="ctr" rtl="0">
              <a:spcBef>
                <a:spcPts val="0"/>
              </a:spcBef>
              <a:buNone/>
              <a:defRPr sz="2400" b="0" i="0" u="none" strike="noStrike" cap="none">
                <a:solidFill>
                  <a:schemeClr val="dk1"/>
                </a:solidFill>
                <a:latin typeface="Arial"/>
                <a:ea typeface="Arial"/>
                <a:cs typeface="Arial"/>
                <a:sym typeface="Arial"/>
              </a:defRPr>
            </a:lvl6pPr>
            <a:lvl7pPr marL="0" marR="0" lvl="6" indent="0" algn="ctr" rtl="0">
              <a:spcBef>
                <a:spcPts val="0"/>
              </a:spcBef>
              <a:buNone/>
              <a:defRPr sz="2400" b="0" i="0" u="none" strike="noStrike" cap="none">
                <a:solidFill>
                  <a:schemeClr val="dk1"/>
                </a:solidFill>
                <a:latin typeface="Arial"/>
                <a:ea typeface="Arial"/>
                <a:cs typeface="Arial"/>
                <a:sym typeface="Arial"/>
              </a:defRPr>
            </a:lvl7pPr>
            <a:lvl8pPr marL="0" marR="0" lvl="7" indent="0" algn="ctr" rtl="0">
              <a:spcBef>
                <a:spcPts val="0"/>
              </a:spcBef>
              <a:buNone/>
              <a:defRPr sz="2400" b="0" i="0" u="none" strike="noStrike" cap="none">
                <a:solidFill>
                  <a:schemeClr val="dk1"/>
                </a:solidFill>
                <a:latin typeface="Arial"/>
                <a:ea typeface="Arial"/>
                <a:cs typeface="Arial"/>
                <a:sym typeface="Arial"/>
              </a:defRPr>
            </a:lvl8pPr>
            <a:lvl9pPr marL="0" marR="0" lvl="8" indent="0" algn="ctr" rtl="0">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cxnSp>
        <p:nvCxnSpPr>
          <p:cNvPr id="15" name="Google Shape;15;p1"/>
          <p:cNvCxnSpPr>
            <a:endCxn id="14" idx="1"/>
          </p:cNvCxnSpPr>
          <p:nvPr/>
        </p:nvCxnSpPr>
        <p:spPr>
          <a:xfrm>
            <a:off x="10938900" y="6327704"/>
            <a:ext cx="414900" cy="0"/>
          </a:xfrm>
          <a:prstGeom prst="straightConnector1">
            <a:avLst/>
          </a:prstGeom>
          <a:noFill/>
          <a:ln w="1587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ctrTitle"/>
          </p:nvPr>
        </p:nvSpPr>
        <p:spPr>
          <a:xfrm>
            <a:off x="915924" y="914400"/>
            <a:ext cx="10360200" cy="502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6000" b="1">
                <a:solidFill>
                  <a:srgbClr val="DB9795"/>
                </a:solidFill>
                <a:latin typeface="Calibri"/>
                <a:ea typeface="Calibri"/>
                <a:cs typeface="Calibri"/>
                <a:sym typeface="Calibri"/>
              </a:rPr>
              <a:t>AutoGenMCQ: </a:t>
            </a:r>
            <a:endParaRPr sz="6000" b="1">
              <a:solidFill>
                <a:srgbClr val="DB9795"/>
              </a:solidFill>
              <a:latin typeface="Calibri"/>
              <a:ea typeface="Calibri"/>
              <a:cs typeface="Calibri"/>
              <a:sym typeface="Calibri"/>
            </a:endParaRPr>
          </a:p>
          <a:p>
            <a:pPr marL="0" lvl="0" indent="0" algn="ctr" rtl="0">
              <a:lnSpc>
                <a:spcPct val="90000"/>
              </a:lnSpc>
              <a:spcBef>
                <a:spcPts val="0"/>
              </a:spcBef>
              <a:spcAft>
                <a:spcPts val="0"/>
              </a:spcAft>
              <a:buClr>
                <a:schemeClr val="dk1"/>
              </a:buClr>
              <a:buSzPts val="4400"/>
              <a:buFont typeface="Calibri"/>
              <a:buNone/>
            </a:pPr>
            <a:r>
              <a:rPr lang="en-US" sz="4400">
                <a:solidFill>
                  <a:schemeClr val="dk1"/>
                </a:solidFill>
              </a:rPr>
              <a:t>Streamlining Education with </a:t>
            </a:r>
            <a:endParaRPr sz="4400">
              <a:solidFill>
                <a:schemeClr val="dk1"/>
              </a:solidFill>
            </a:endParaRPr>
          </a:p>
          <a:p>
            <a:pPr marL="0" lvl="0" indent="0" algn="ctr" rtl="0">
              <a:lnSpc>
                <a:spcPct val="90000"/>
              </a:lnSpc>
              <a:spcBef>
                <a:spcPts val="0"/>
              </a:spcBef>
              <a:spcAft>
                <a:spcPts val="0"/>
              </a:spcAft>
              <a:buClr>
                <a:schemeClr val="dk1"/>
              </a:buClr>
              <a:buSzPts val="4400"/>
              <a:buFont typeface="Calibri"/>
              <a:buNone/>
            </a:pPr>
            <a:r>
              <a:rPr lang="en-US" sz="4400">
                <a:solidFill>
                  <a:schemeClr val="dk1"/>
                </a:solidFill>
              </a:rPr>
              <a:t>Smart MCQ Generation</a:t>
            </a:r>
            <a:br>
              <a:rPr lang="en-US" sz="4400">
                <a:solidFill>
                  <a:schemeClr val="dk1"/>
                </a:solidFill>
                <a:latin typeface="Calibri"/>
                <a:ea typeface="Calibri"/>
                <a:cs typeface="Calibri"/>
                <a:sym typeface="Calibri"/>
              </a:rPr>
            </a:br>
            <a:endParaRPr sz="4400">
              <a:latin typeface="Calibri"/>
              <a:ea typeface="Calibri"/>
              <a:cs typeface="Calibri"/>
              <a:sym typeface="Calibri"/>
            </a:endParaRPr>
          </a:p>
        </p:txBody>
      </p:sp>
      <p:sp>
        <p:nvSpPr>
          <p:cNvPr id="121" name="Google Shape;121;p19"/>
          <p:cNvSpPr txBox="1"/>
          <p:nvPr/>
        </p:nvSpPr>
        <p:spPr>
          <a:xfrm>
            <a:off x="11668790" y="6212848"/>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dk1"/>
                </a:solidFill>
                <a:latin typeface="Arial"/>
                <a:ea typeface="Arial"/>
                <a:cs typeface="Arial"/>
                <a:sym typeface="Arial"/>
              </a:rPr>
              <a:t>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8" descr="preencoded.png"/>
          <p:cNvPicPr preferRelativeResize="0"/>
          <p:nvPr/>
        </p:nvPicPr>
        <p:blipFill rotWithShape="1">
          <a:blip r:embed="rId3">
            <a:alphaModFix/>
          </a:blip>
          <a:srcRect/>
          <a:stretch/>
        </p:blipFill>
        <p:spPr>
          <a:xfrm>
            <a:off x="0" y="0"/>
            <a:ext cx="3095740" cy="6867061"/>
          </a:xfrm>
          <a:prstGeom prst="rect">
            <a:avLst/>
          </a:prstGeom>
          <a:noFill/>
          <a:ln>
            <a:noFill/>
          </a:ln>
        </p:spPr>
      </p:pic>
      <p:sp>
        <p:nvSpPr>
          <p:cNvPr id="257" name="Google Shape;257;p28"/>
          <p:cNvSpPr/>
          <p:nvPr/>
        </p:nvSpPr>
        <p:spPr>
          <a:xfrm>
            <a:off x="3789800" y="106300"/>
            <a:ext cx="6861000" cy="553200"/>
          </a:xfrm>
          <a:prstGeom prst="rect">
            <a:avLst/>
          </a:prstGeom>
          <a:noFill/>
          <a:ln>
            <a:noFill/>
          </a:ln>
        </p:spPr>
        <p:txBody>
          <a:bodyPr spcFirstLastPara="1" wrap="square" lIns="91425" tIns="45700" rIns="91425" bIns="45700" anchor="t" anchorCtr="0">
            <a:noAutofit/>
          </a:bodyPr>
          <a:lstStyle/>
          <a:p>
            <a:pPr marL="0" marR="0" lvl="0" indent="0" algn="l" rtl="0">
              <a:lnSpc>
                <a:spcPct val="99656"/>
              </a:lnSpc>
              <a:spcBef>
                <a:spcPts val="0"/>
              </a:spcBef>
              <a:spcAft>
                <a:spcPts val="0"/>
              </a:spcAft>
              <a:buNone/>
            </a:pPr>
            <a:r>
              <a:rPr lang="en-US" sz="3200" b="1">
                <a:solidFill>
                  <a:srgbClr val="DA9693"/>
                </a:solidFill>
                <a:latin typeface="Calibri"/>
                <a:ea typeface="Calibri"/>
                <a:cs typeface="Calibri"/>
                <a:sym typeface="Calibri"/>
              </a:rPr>
              <a:t>Project structure overview:</a:t>
            </a:r>
            <a:endParaRPr>
              <a:solidFill>
                <a:srgbClr val="DA9693"/>
              </a:solidFill>
            </a:endParaRPr>
          </a:p>
          <a:p>
            <a:pPr marL="0" marR="0" lvl="0" indent="0" algn="l" rtl="0">
              <a:lnSpc>
                <a:spcPct val="99656"/>
              </a:lnSpc>
              <a:spcBef>
                <a:spcPts val="0"/>
              </a:spcBef>
              <a:spcAft>
                <a:spcPts val="0"/>
              </a:spcAft>
              <a:buNone/>
            </a:pPr>
            <a:endParaRPr sz="3200" b="1">
              <a:solidFill>
                <a:srgbClr val="DA9693"/>
              </a:solidFill>
              <a:latin typeface="Calibri"/>
              <a:ea typeface="Calibri"/>
              <a:cs typeface="Calibri"/>
              <a:sym typeface="Calibri"/>
            </a:endParaRPr>
          </a:p>
          <a:p>
            <a:pPr marL="0" marR="0" lvl="0" indent="0" algn="l" rtl="0">
              <a:lnSpc>
                <a:spcPct val="99656"/>
              </a:lnSpc>
              <a:spcBef>
                <a:spcPts val="0"/>
              </a:spcBef>
              <a:spcAft>
                <a:spcPts val="0"/>
              </a:spcAft>
              <a:buNone/>
            </a:pPr>
            <a:endParaRPr sz="3200" b="1">
              <a:solidFill>
                <a:srgbClr val="DA9693"/>
              </a:solidFill>
              <a:latin typeface="Calibri"/>
              <a:ea typeface="Calibri"/>
              <a:cs typeface="Calibri"/>
              <a:sym typeface="Calibri"/>
            </a:endParaRPr>
          </a:p>
        </p:txBody>
      </p:sp>
      <p:sp>
        <p:nvSpPr>
          <p:cNvPr id="258" name="Google Shape;258;p28"/>
          <p:cNvSpPr/>
          <p:nvPr/>
        </p:nvSpPr>
        <p:spPr>
          <a:xfrm>
            <a:off x="5484714" y="2266256"/>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59" name="Google Shape;259;p28"/>
          <p:cNvSpPr/>
          <p:nvPr/>
        </p:nvSpPr>
        <p:spPr>
          <a:xfrm>
            <a:off x="5484714" y="2619276"/>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0" name="Google Shape;260;p28"/>
          <p:cNvSpPr/>
          <p:nvPr/>
        </p:nvSpPr>
        <p:spPr>
          <a:xfrm>
            <a:off x="5484714" y="2972296"/>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1" name="Google Shape;261;p28"/>
          <p:cNvSpPr/>
          <p:nvPr/>
        </p:nvSpPr>
        <p:spPr>
          <a:xfrm>
            <a:off x="5484714" y="3325317"/>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2" name="Google Shape;262;p28"/>
          <p:cNvSpPr/>
          <p:nvPr/>
        </p:nvSpPr>
        <p:spPr>
          <a:xfrm>
            <a:off x="5484714" y="4031357"/>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3" name="Google Shape;263;p28"/>
          <p:cNvSpPr/>
          <p:nvPr/>
        </p:nvSpPr>
        <p:spPr>
          <a:xfrm>
            <a:off x="5484714" y="4384378"/>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4" name="Google Shape;264;p28"/>
          <p:cNvSpPr/>
          <p:nvPr/>
        </p:nvSpPr>
        <p:spPr>
          <a:xfrm>
            <a:off x="5484714" y="4737398"/>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5" name="Google Shape;265;p28"/>
          <p:cNvSpPr/>
          <p:nvPr/>
        </p:nvSpPr>
        <p:spPr>
          <a:xfrm>
            <a:off x="5484714" y="509041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6" name="Google Shape;266;p28"/>
          <p:cNvSpPr/>
          <p:nvPr/>
        </p:nvSpPr>
        <p:spPr>
          <a:xfrm>
            <a:off x="5484714" y="544343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7" name="Google Shape;267;p28"/>
          <p:cNvSpPr/>
          <p:nvPr/>
        </p:nvSpPr>
        <p:spPr>
          <a:xfrm>
            <a:off x="5484714" y="579645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8" name="Google Shape;268;p28"/>
          <p:cNvSpPr/>
          <p:nvPr/>
        </p:nvSpPr>
        <p:spPr>
          <a:xfrm>
            <a:off x="5484714" y="614947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69" name="Google Shape;269;p28"/>
          <p:cNvSpPr/>
          <p:nvPr/>
        </p:nvSpPr>
        <p:spPr>
          <a:xfrm>
            <a:off x="5484714" y="650249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70" name="Google Shape;270;p28"/>
          <p:cNvSpPr/>
          <p:nvPr/>
        </p:nvSpPr>
        <p:spPr>
          <a:xfrm>
            <a:off x="5484714" y="6855519"/>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r>
              <a:rPr lang="en-US" sz="1021">
                <a:solidFill>
                  <a:srgbClr val="272525"/>
                </a:solidFill>
                <a:latin typeface="Arial"/>
                <a:ea typeface="Arial"/>
                <a:cs typeface="Arial"/>
                <a:sym typeface="Arial"/>
              </a:rPr>
              <a:t>.</a:t>
            </a:r>
            <a:endParaRPr sz="1021">
              <a:solidFill>
                <a:schemeClr val="dk1"/>
              </a:solidFill>
              <a:latin typeface="Calibri"/>
              <a:ea typeface="Calibri"/>
              <a:cs typeface="Calibri"/>
              <a:sym typeface="Calibri"/>
            </a:endParaRPr>
          </a:p>
        </p:txBody>
      </p:sp>
      <p:sp>
        <p:nvSpPr>
          <p:cNvPr id="271" name="Google Shape;271;p28"/>
          <p:cNvSpPr/>
          <p:nvPr/>
        </p:nvSpPr>
        <p:spPr>
          <a:xfrm>
            <a:off x="5484714" y="7208540"/>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72" name="Google Shape;272;p28"/>
          <p:cNvSpPr/>
          <p:nvPr/>
        </p:nvSpPr>
        <p:spPr>
          <a:xfrm>
            <a:off x="5484714" y="7561560"/>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73" name="Google Shape;273;p28"/>
          <p:cNvSpPr/>
          <p:nvPr/>
        </p:nvSpPr>
        <p:spPr>
          <a:xfrm>
            <a:off x="5484714" y="7914581"/>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74" name="Google Shape;274;p28"/>
          <p:cNvSpPr/>
          <p:nvPr/>
        </p:nvSpPr>
        <p:spPr>
          <a:xfrm>
            <a:off x="5484714" y="8267601"/>
            <a:ext cx="5794573" cy="207268"/>
          </a:xfrm>
          <a:prstGeom prst="rect">
            <a:avLst/>
          </a:prstGeom>
          <a:noFill/>
          <a:ln>
            <a:noFill/>
          </a:ln>
        </p:spPr>
        <p:txBody>
          <a:bodyPr spcFirstLastPara="1" wrap="square" lIns="91425" tIns="45700" rIns="91425" bIns="45700" anchor="t" anchorCtr="0">
            <a:noAutofit/>
          </a:bodyPr>
          <a:lstStyle/>
          <a:p>
            <a:pPr marL="0" marR="0" lvl="0" indent="0" algn="l" rtl="0">
              <a:lnSpc>
                <a:spcPct val="159941"/>
              </a:lnSpc>
              <a:spcBef>
                <a:spcPts val="0"/>
              </a:spcBef>
              <a:spcAft>
                <a:spcPts val="0"/>
              </a:spcAft>
              <a:buNone/>
            </a:pPr>
            <a:endParaRPr sz="1021">
              <a:solidFill>
                <a:schemeClr val="dk1"/>
              </a:solidFill>
              <a:latin typeface="Calibri"/>
              <a:ea typeface="Calibri"/>
              <a:cs typeface="Calibri"/>
              <a:sym typeface="Calibri"/>
            </a:endParaRPr>
          </a:p>
        </p:txBody>
      </p:sp>
      <p:sp>
        <p:nvSpPr>
          <p:cNvPr id="275" name="Google Shape;275;p28"/>
          <p:cNvSpPr txBox="1"/>
          <p:nvPr/>
        </p:nvSpPr>
        <p:spPr>
          <a:xfrm>
            <a:off x="3789800" y="663425"/>
            <a:ext cx="7119600" cy="689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D0D0D"/>
                </a:solidFill>
                <a:latin typeface="Calibri"/>
                <a:ea typeface="Calibri"/>
                <a:cs typeface="Calibri"/>
                <a:sym typeface="Calibri"/>
              </a:rPr>
              <a:t>Root Directory Components:</a:t>
            </a:r>
            <a:endParaRPr sz="1800" b="1">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.gitignore: Specifies untracked files to ignore in version control.</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.env: Configuration file for environment variables.</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README.md: Markdown file containing project information.</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requirements.txt: Lists required Python packages.</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setup.py: Script for packaging the Python project.</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rgbClr val="0D0D0D"/>
              </a:buClr>
              <a:buSzPts val="1800"/>
              <a:buFont typeface="Noto Sans Symbols"/>
              <a:buChar char="∙"/>
            </a:pPr>
            <a:r>
              <a:rPr lang="en-US" sz="1800">
                <a:solidFill>
                  <a:srgbClr val="0D0D0D"/>
                </a:solidFill>
                <a:latin typeface="Calibri"/>
                <a:ea typeface="Calibri"/>
                <a:cs typeface="Calibri"/>
                <a:sym typeface="Calibri"/>
              </a:rPr>
              <a:t>test.txt: Text file containing training data for model evaluation.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D0D0D"/>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Experiments Directory</a:t>
            </a:r>
            <a:endParaRPr b="1"/>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Data_Science_Quiz.csv: CSV file containing generated MCQs.</a:t>
            </a:r>
            <a:endParaRPr/>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experiments.ipynb: Jupyter Notebook for conducting experiments.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MCQGenerator Directory:</a:t>
            </a:r>
            <a:endParaRPr sz="1800" b="1">
              <a:solidFill>
                <a:schemeClr val="dk1"/>
              </a:solidFill>
              <a:latin typeface="Calibri"/>
              <a:ea typeface="Calibri"/>
              <a:cs typeface="Calibri"/>
              <a:sym typeface="Calibri"/>
            </a:endParaRPr>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init.py: Initialization file for the Python package.</a:t>
            </a:r>
            <a:endParaRPr/>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logger.py: Module responsible for saving logs.</a:t>
            </a:r>
            <a:endParaRPr sz="1800">
              <a:solidFill>
                <a:schemeClr val="dk1"/>
              </a:solidFill>
              <a:latin typeface="Calibri"/>
              <a:ea typeface="Calibri"/>
              <a:cs typeface="Calibri"/>
              <a:sym typeface="Calibri"/>
            </a:endParaRPr>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MCQGenerator.py: Module for generating multiple-choice questions.</a:t>
            </a:r>
            <a:endParaRPr/>
          </a:p>
          <a:p>
            <a:pPr marL="285739" marR="0" lvl="0" indent="-285739"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utils.py: Module containing utility functions.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StreamlitApp.py:</a:t>
            </a:r>
            <a:endParaRPr b="1"/>
          </a:p>
          <a:p>
            <a:pPr marL="285739" marR="0" lvl="0" indent="-285739" algn="l" rtl="0">
              <a:spcBef>
                <a:spcPts val="0"/>
              </a:spcBef>
              <a:spcAft>
                <a:spcPts val="0"/>
              </a:spcAft>
              <a:buClr>
                <a:schemeClr val="dk1"/>
              </a:buClr>
              <a:buSzPts val="1000"/>
              <a:buFont typeface="Noto Sans Symbols"/>
              <a:buChar char="∙"/>
            </a:pPr>
            <a:r>
              <a:rPr lang="en-US" sz="1800">
                <a:solidFill>
                  <a:schemeClr val="dk1"/>
                </a:solidFill>
                <a:latin typeface="Calibri"/>
                <a:ea typeface="Calibri"/>
                <a:cs typeface="Calibri"/>
                <a:sym typeface="Calibri"/>
              </a:rPr>
              <a:t>A file containing the Streamlit application code.</a:t>
            </a:r>
            <a:endParaRPr/>
          </a:p>
          <a:p>
            <a:pPr marL="285739" marR="0" lvl="0" indent="-285739" algn="l" rtl="0">
              <a:spcBef>
                <a:spcPts val="0"/>
              </a:spcBef>
              <a:spcAft>
                <a:spcPts val="0"/>
              </a:spcAft>
              <a:buClr>
                <a:schemeClr val="dk1"/>
              </a:buClr>
              <a:buSzPts val="1000"/>
              <a:buFont typeface="Noto Sans Symbols"/>
              <a:buChar char="∙"/>
            </a:pPr>
            <a:r>
              <a:rPr lang="en-US" sz="1800">
                <a:solidFill>
                  <a:schemeClr val="dk1"/>
                </a:solidFill>
                <a:latin typeface="Calibri"/>
                <a:ea typeface="Calibri"/>
                <a:cs typeface="Calibri"/>
                <a:sym typeface="Calibri"/>
              </a:rPr>
              <a:t>Responsible for creating the user interface and integrating functionality from other modules.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76" name="Google Shape;276;p28"/>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idx="4294967295"/>
          </p:nvPr>
        </p:nvSpPr>
        <p:spPr>
          <a:xfrm>
            <a:off x="642945" y="142675"/>
            <a:ext cx="10360200" cy="91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solidFill>
                  <a:srgbClr val="DA9693"/>
                </a:solidFill>
              </a:rPr>
              <a:t>DEPENDENCY INSTALLATION </a:t>
            </a:r>
            <a:endParaRPr>
              <a:solidFill>
                <a:srgbClr val="DA9693"/>
              </a:solidFill>
            </a:endParaRPr>
          </a:p>
        </p:txBody>
      </p:sp>
      <p:sp>
        <p:nvSpPr>
          <p:cNvPr id="283" name="Google Shape;283;p29"/>
          <p:cNvSpPr txBox="1">
            <a:spLocks noGrp="1"/>
          </p:cNvSpPr>
          <p:nvPr>
            <p:ph type="body" idx="4294967295"/>
          </p:nvPr>
        </p:nvSpPr>
        <p:spPr>
          <a:xfrm>
            <a:off x="914400" y="2039100"/>
            <a:ext cx="5360400" cy="2173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400"/>
              <a:t>The </a:t>
            </a:r>
            <a:r>
              <a:rPr lang="en-US" sz="2400" b="1"/>
              <a:t>first step</a:t>
            </a:r>
            <a:r>
              <a:rPr lang="en-US" sz="2400"/>
              <a:t> is to creating a virtual environment then it's crucial to install all the required Python packages listed in the requirements</a:t>
            </a:r>
            <a:r>
              <a:rPr lang="en-US" sz="2400" b="1"/>
              <a:t>.txt file.</a:t>
            </a:r>
            <a:endParaRPr sz="2400" b="1"/>
          </a:p>
        </p:txBody>
      </p:sp>
      <p:pic>
        <p:nvPicPr>
          <p:cNvPr id="284" name="Google Shape;284;p29" descr="A screenshot of a computer&#10;&#10;Description automatically generated"/>
          <p:cNvPicPr preferRelativeResize="0">
            <a:picLocks noGrp="1"/>
          </p:cNvPicPr>
          <p:nvPr>
            <p:ph type="body" idx="1"/>
          </p:nvPr>
        </p:nvPicPr>
        <p:blipFill rotWithShape="1">
          <a:blip r:embed="rId3">
            <a:alphaModFix/>
          </a:blip>
          <a:srcRect/>
          <a:stretch/>
        </p:blipFill>
        <p:spPr>
          <a:xfrm>
            <a:off x="7475354" y="1490472"/>
            <a:ext cx="3043488" cy="3877055"/>
          </a:xfrm>
          <a:prstGeom prst="rect">
            <a:avLst/>
          </a:prstGeom>
          <a:noFill/>
          <a:ln>
            <a:noFill/>
          </a:ln>
        </p:spPr>
      </p:pic>
      <p:sp>
        <p:nvSpPr>
          <p:cNvPr id="285" name="Google Shape;285;p29"/>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291" name="Google Shape;291;p30"/>
          <p:cNvSpPr/>
          <p:nvPr/>
        </p:nvSpPr>
        <p:spPr>
          <a:xfrm>
            <a:off x="642950" y="1967426"/>
            <a:ext cx="4855800" cy="2971800"/>
          </a:xfrm>
          <a:prstGeom prst="roundRect">
            <a:avLst>
              <a:gd name="adj" fmla="val 368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30"/>
          <p:cNvSpPr/>
          <p:nvPr/>
        </p:nvSpPr>
        <p:spPr>
          <a:xfrm>
            <a:off x="872739" y="2280463"/>
            <a:ext cx="2777400" cy="347100"/>
          </a:xfrm>
          <a:prstGeom prst="rect">
            <a:avLst/>
          </a:prstGeom>
          <a:noFill/>
          <a:ln>
            <a:noFill/>
          </a:ln>
        </p:spPr>
        <p:txBody>
          <a:bodyPr spcFirstLastPara="1" wrap="square" lIns="91425" tIns="45700" rIns="91425" bIns="45700" anchor="t" anchorCtr="0">
            <a:noAutofit/>
          </a:bodyPr>
          <a:lstStyle/>
          <a:p>
            <a:pPr marL="0" marR="0" lvl="0" indent="0" algn="l" rtl="0">
              <a:lnSpc>
                <a:spcPct val="97642"/>
              </a:lnSpc>
              <a:spcBef>
                <a:spcPts val="0"/>
              </a:spcBef>
              <a:spcAft>
                <a:spcPts val="0"/>
              </a:spcAft>
              <a:buClr>
                <a:srgbClr val="272525"/>
              </a:buClr>
              <a:buSzPts val="2800"/>
              <a:buFont typeface="Calibri"/>
              <a:buNone/>
            </a:pPr>
            <a:r>
              <a:rPr lang="en-US" sz="2800" b="1">
                <a:solidFill>
                  <a:srgbClr val="272525"/>
                </a:solidFill>
                <a:latin typeface="Calibri"/>
                <a:ea typeface="Calibri"/>
                <a:cs typeface="Calibri"/>
                <a:sym typeface="Calibri"/>
              </a:rPr>
              <a:t>Gathering Data</a:t>
            </a:r>
            <a:endParaRPr sz="2800">
              <a:solidFill>
                <a:schemeClr val="dk1"/>
              </a:solidFill>
              <a:latin typeface="Calibri"/>
              <a:ea typeface="Calibri"/>
              <a:cs typeface="Calibri"/>
              <a:sym typeface="Calibri"/>
            </a:endParaRPr>
          </a:p>
        </p:txBody>
      </p:sp>
      <p:sp>
        <p:nvSpPr>
          <p:cNvPr id="293" name="Google Shape;293;p30"/>
          <p:cNvSpPr/>
          <p:nvPr/>
        </p:nvSpPr>
        <p:spPr>
          <a:xfrm>
            <a:off x="872750" y="2760866"/>
            <a:ext cx="4396200" cy="1776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272525"/>
              </a:buClr>
              <a:buSzPts val="2400"/>
              <a:buFont typeface="Calibri"/>
              <a:buNone/>
            </a:pPr>
            <a:r>
              <a:rPr lang="en-US" sz="2200">
                <a:solidFill>
                  <a:srgbClr val="272525"/>
                </a:solidFill>
                <a:latin typeface="Calibri"/>
                <a:ea typeface="Calibri"/>
                <a:cs typeface="Calibri"/>
                <a:sym typeface="Calibri"/>
              </a:rPr>
              <a:t>Our methodology includes gathering raw textual data from diverse sources like TXT or PDF files.</a:t>
            </a:r>
            <a:endParaRPr sz="2200">
              <a:solidFill>
                <a:schemeClr val="dk1"/>
              </a:solidFill>
              <a:latin typeface="Calibri"/>
              <a:ea typeface="Calibri"/>
              <a:cs typeface="Calibri"/>
              <a:sym typeface="Calibri"/>
            </a:endParaRPr>
          </a:p>
        </p:txBody>
      </p:sp>
      <p:sp>
        <p:nvSpPr>
          <p:cNvPr id="294" name="Google Shape;294;p30"/>
          <p:cNvSpPr/>
          <p:nvPr/>
        </p:nvSpPr>
        <p:spPr>
          <a:xfrm>
            <a:off x="5945023" y="1967432"/>
            <a:ext cx="5484000" cy="2971800"/>
          </a:xfrm>
          <a:prstGeom prst="roundRect">
            <a:avLst>
              <a:gd name="adj" fmla="val 368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30"/>
          <p:cNvSpPr/>
          <p:nvPr/>
        </p:nvSpPr>
        <p:spPr>
          <a:xfrm>
            <a:off x="6291011" y="2280463"/>
            <a:ext cx="2777400" cy="347100"/>
          </a:xfrm>
          <a:prstGeom prst="rect">
            <a:avLst/>
          </a:prstGeom>
          <a:noFill/>
          <a:ln>
            <a:noFill/>
          </a:ln>
        </p:spPr>
        <p:txBody>
          <a:bodyPr spcFirstLastPara="1" wrap="square" lIns="91425" tIns="45700" rIns="91425" bIns="45700" anchor="t" anchorCtr="0">
            <a:noAutofit/>
          </a:bodyPr>
          <a:lstStyle/>
          <a:p>
            <a:pPr marL="0" marR="0" lvl="0" indent="0" algn="l" rtl="0">
              <a:lnSpc>
                <a:spcPct val="113916"/>
              </a:lnSpc>
              <a:spcBef>
                <a:spcPts val="0"/>
              </a:spcBef>
              <a:spcAft>
                <a:spcPts val="0"/>
              </a:spcAft>
              <a:buClr>
                <a:srgbClr val="272525"/>
              </a:buClr>
              <a:buSzPts val="2400"/>
              <a:buFont typeface="Calibri"/>
              <a:buNone/>
            </a:pPr>
            <a:r>
              <a:rPr lang="en-US" sz="2400" b="1">
                <a:solidFill>
                  <a:srgbClr val="272525"/>
                </a:solidFill>
                <a:latin typeface="Calibri"/>
                <a:ea typeface="Calibri"/>
                <a:cs typeface="Calibri"/>
                <a:sym typeface="Calibri"/>
              </a:rPr>
              <a:t>Data Preprocessing</a:t>
            </a:r>
            <a:endParaRPr sz="2400">
              <a:solidFill>
                <a:schemeClr val="dk1"/>
              </a:solidFill>
              <a:latin typeface="Calibri"/>
              <a:ea typeface="Calibri"/>
              <a:cs typeface="Calibri"/>
              <a:sym typeface="Calibri"/>
            </a:endParaRPr>
          </a:p>
        </p:txBody>
      </p:sp>
      <p:sp>
        <p:nvSpPr>
          <p:cNvPr id="296" name="Google Shape;296;p30"/>
          <p:cNvSpPr/>
          <p:nvPr/>
        </p:nvSpPr>
        <p:spPr>
          <a:xfrm>
            <a:off x="6291011" y="2760866"/>
            <a:ext cx="5062800" cy="1776900"/>
          </a:xfrm>
          <a:prstGeom prst="rect">
            <a:avLst/>
          </a:prstGeom>
          <a:noFill/>
          <a:ln>
            <a:noFill/>
          </a:ln>
        </p:spPr>
        <p:txBody>
          <a:bodyPr spcFirstLastPara="1" wrap="square" lIns="91425" tIns="45700" rIns="91425" bIns="45700" anchor="t" anchorCtr="0">
            <a:noAutofit/>
          </a:bodyPr>
          <a:lstStyle/>
          <a:p>
            <a:pPr marL="0" marR="0" lvl="0" indent="0" algn="l" rtl="0">
              <a:lnSpc>
                <a:spcPct val="116625"/>
              </a:lnSpc>
              <a:spcBef>
                <a:spcPts val="0"/>
              </a:spcBef>
              <a:spcAft>
                <a:spcPts val="0"/>
              </a:spcAft>
              <a:buClr>
                <a:srgbClr val="272525"/>
              </a:buClr>
              <a:buSzPts val="2400"/>
              <a:buFont typeface="Calibri"/>
              <a:buNone/>
            </a:pPr>
            <a:r>
              <a:rPr lang="en-US" sz="2200">
                <a:solidFill>
                  <a:srgbClr val="272525"/>
                </a:solidFill>
                <a:latin typeface="Calibri"/>
                <a:ea typeface="Calibri"/>
                <a:cs typeface="Calibri"/>
                <a:sym typeface="Calibri"/>
              </a:rPr>
              <a:t>Data preprocessing involves using Python libraries like PyPDF2 to extract information from the text files, encompassing reading text &amp; formatting data for the language model input.</a:t>
            </a:r>
            <a:endParaRPr sz="2200">
              <a:solidFill>
                <a:schemeClr val="dk1"/>
              </a:solidFill>
              <a:latin typeface="Calibri"/>
              <a:ea typeface="Calibri"/>
              <a:cs typeface="Calibri"/>
              <a:sym typeface="Calibri"/>
            </a:endParaRPr>
          </a:p>
        </p:txBody>
      </p:sp>
      <p:sp>
        <p:nvSpPr>
          <p:cNvPr id="297" name="Google Shape;297;p30"/>
          <p:cNvSpPr txBox="1"/>
          <p:nvPr/>
        </p:nvSpPr>
        <p:spPr>
          <a:xfrm>
            <a:off x="578990" y="346519"/>
            <a:ext cx="80808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DA9693"/>
                </a:solidFill>
                <a:latin typeface="Calibri"/>
                <a:ea typeface="Calibri"/>
                <a:cs typeface="Calibri"/>
                <a:sym typeface="Calibri"/>
              </a:rPr>
              <a:t>DATA ACQUISITION &amp; PRE-PROCESSING</a:t>
            </a:r>
            <a:endParaRPr sz="4000">
              <a:solidFill>
                <a:srgbClr val="DA969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a:spLocks noGrp="1"/>
          </p:cNvSpPr>
          <p:nvPr>
            <p:ph type="title"/>
          </p:nvPr>
        </p:nvSpPr>
        <p:spPr>
          <a:xfrm>
            <a:off x="544754" y="81705"/>
            <a:ext cx="7534800" cy="91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solidFill>
                  <a:srgbClr val="DA9693"/>
                </a:solidFill>
              </a:rPr>
              <a:t>DATASET</a:t>
            </a:r>
            <a:endParaRPr sz="4000">
              <a:solidFill>
                <a:srgbClr val="DA9693"/>
              </a:solidFill>
            </a:endParaRPr>
          </a:p>
        </p:txBody>
      </p:sp>
      <p:pic>
        <p:nvPicPr>
          <p:cNvPr id="303" name="Google Shape;303;p31" descr="preencoded.png"/>
          <p:cNvPicPr preferRelativeResize="0">
            <a:picLocks noGrp="1"/>
          </p:cNvPicPr>
          <p:nvPr>
            <p:ph type="body" idx="1"/>
          </p:nvPr>
        </p:nvPicPr>
        <p:blipFill rotWithShape="1">
          <a:blip r:embed="rId3">
            <a:alphaModFix/>
          </a:blip>
          <a:srcRect/>
          <a:stretch/>
        </p:blipFill>
        <p:spPr>
          <a:xfrm>
            <a:off x="840832" y="2501099"/>
            <a:ext cx="10510200" cy="2286000"/>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
        <p:nvSpPr>
          <p:cNvPr id="304" name="Google Shape;304;p31"/>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2"/>
          <p:cNvSpPr/>
          <p:nvPr/>
        </p:nvSpPr>
        <p:spPr>
          <a:xfrm>
            <a:off x="409271" y="341815"/>
            <a:ext cx="4953900" cy="619200"/>
          </a:xfrm>
          <a:prstGeom prst="rect">
            <a:avLst/>
          </a:prstGeom>
          <a:noFill/>
          <a:ln>
            <a:noFill/>
          </a:ln>
        </p:spPr>
        <p:txBody>
          <a:bodyPr spcFirstLastPara="1" wrap="square" lIns="91425" tIns="45700" rIns="91425" bIns="45700" anchor="t" anchorCtr="0">
            <a:noAutofit/>
          </a:bodyPr>
          <a:lstStyle/>
          <a:p>
            <a:pPr marL="0" marR="0" lvl="0" indent="0" algn="l" rtl="0">
              <a:lnSpc>
                <a:spcPct val="135444"/>
              </a:lnSpc>
              <a:spcBef>
                <a:spcPts val="0"/>
              </a:spcBef>
              <a:spcAft>
                <a:spcPts val="0"/>
              </a:spcAft>
              <a:buClr>
                <a:schemeClr val="dk1"/>
              </a:buClr>
              <a:buSzPts val="3600"/>
              <a:buFont typeface="Calibri"/>
              <a:buNone/>
            </a:pPr>
            <a:r>
              <a:rPr lang="en-US" sz="4000" b="1">
                <a:solidFill>
                  <a:srgbClr val="DA9693"/>
                </a:solidFill>
                <a:latin typeface="Calibri"/>
                <a:ea typeface="Calibri"/>
                <a:cs typeface="Calibri"/>
                <a:sym typeface="Calibri"/>
              </a:rPr>
              <a:t> MODEL INTEGRATION</a:t>
            </a:r>
            <a:endParaRPr sz="4000" b="1">
              <a:solidFill>
                <a:srgbClr val="DA9693"/>
              </a:solidFill>
            </a:endParaRPr>
          </a:p>
        </p:txBody>
      </p:sp>
      <p:sp>
        <p:nvSpPr>
          <p:cNvPr id="310" name="Google Shape;310;p32"/>
          <p:cNvSpPr/>
          <p:nvPr/>
        </p:nvSpPr>
        <p:spPr>
          <a:xfrm>
            <a:off x="647700" y="1143000"/>
            <a:ext cx="5680200" cy="541200"/>
          </a:xfrm>
          <a:prstGeom prst="rect">
            <a:avLst/>
          </a:prstGeom>
          <a:noFill/>
          <a:ln>
            <a:noFill/>
          </a:ln>
        </p:spPr>
        <p:txBody>
          <a:bodyPr spcFirstLastPara="1" wrap="square" lIns="91425" tIns="45700" rIns="91425" bIns="45700" anchor="t" anchorCtr="0">
            <a:noAutofit/>
          </a:bodyPr>
          <a:lstStyle/>
          <a:p>
            <a:pPr marL="0" marR="0" lvl="0" indent="0" algn="l" rtl="0">
              <a:lnSpc>
                <a:spcPct val="87071"/>
              </a:lnSpc>
              <a:spcBef>
                <a:spcPts val="0"/>
              </a:spcBef>
              <a:spcAft>
                <a:spcPts val="0"/>
              </a:spcAft>
              <a:buClr>
                <a:schemeClr val="dk1"/>
              </a:buClr>
              <a:buSzPts val="2800"/>
              <a:buFont typeface="Calibri"/>
              <a:buNone/>
            </a:pPr>
            <a:r>
              <a:rPr lang="en-US" sz="2400" b="1">
                <a:solidFill>
                  <a:schemeClr val="dk1"/>
                </a:solidFill>
                <a:latin typeface="Calibri"/>
                <a:ea typeface="Calibri"/>
                <a:cs typeface="Calibri"/>
                <a:sym typeface="Calibri"/>
              </a:rPr>
              <a:t>Initialization of LangChain Model</a:t>
            </a:r>
            <a:endParaRPr sz="2400" b="1"/>
          </a:p>
        </p:txBody>
      </p:sp>
      <p:sp>
        <p:nvSpPr>
          <p:cNvPr id="311" name="Google Shape;311;p32"/>
          <p:cNvSpPr/>
          <p:nvPr/>
        </p:nvSpPr>
        <p:spPr>
          <a:xfrm>
            <a:off x="647701" y="1767975"/>
            <a:ext cx="5430600" cy="11385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4041"/>
              </a:lnSpc>
              <a:spcBef>
                <a:spcPts val="0"/>
              </a:spcBef>
              <a:spcAft>
                <a:spcPts val="0"/>
              </a:spcAft>
              <a:buClr>
                <a:srgbClr val="272525"/>
              </a:buClr>
              <a:buSzPts val="2200"/>
              <a:buFont typeface="Calibri"/>
              <a:buChar char="•"/>
            </a:pPr>
            <a:r>
              <a:rPr lang="en-US" sz="2200">
                <a:solidFill>
                  <a:srgbClr val="272525"/>
                </a:solidFill>
                <a:latin typeface="Calibri"/>
                <a:ea typeface="Calibri"/>
                <a:cs typeface="Calibri"/>
                <a:sym typeface="Calibri"/>
              </a:rPr>
              <a:t>We initialized the LangChain model using the ChatOpenAI class.</a:t>
            </a:r>
            <a:endParaRPr sz="2200">
              <a:solidFill>
                <a:schemeClr val="dk1"/>
              </a:solidFill>
              <a:latin typeface="Calibri"/>
              <a:ea typeface="Calibri"/>
              <a:cs typeface="Calibri"/>
              <a:sym typeface="Calibri"/>
            </a:endParaRPr>
          </a:p>
        </p:txBody>
      </p:sp>
      <p:sp>
        <p:nvSpPr>
          <p:cNvPr id="312" name="Google Shape;312;p32"/>
          <p:cNvSpPr/>
          <p:nvPr/>
        </p:nvSpPr>
        <p:spPr>
          <a:xfrm>
            <a:off x="647700" y="2687300"/>
            <a:ext cx="6166800" cy="1287000"/>
          </a:xfrm>
          <a:prstGeom prst="rect">
            <a:avLst/>
          </a:prstGeom>
          <a:noFill/>
          <a:ln>
            <a:noFill/>
          </a:ln>
        </p:spPr>
        <p:txBody>
          <a:bodyPr spcFirstLastPara="1" wrap="square" lIns="91425" tIns="45700" rIns="91425" bIns="45700" anchor="t" anchorCtr="0">
            <a:noAutofit/>
          </a:bodyPr>
          <a:lstStyle/>
          <a:p>
            <a:pPr marL="342900" marR="0" lvl="0" indent="-330200" algn="l" rtl="0">
              <a:lnSpc>
                <a:spcPct val="104041"/>
              </a:lnSpc>
              <a:spcBef>
                <a:spcPts val="0"/>
              </a:spcBef>
              <a:spcAft>
                <a:spcPts val="0"/>
              </a:spcAft>
              <a:buClr>
                <a:srgbClr val="272525"/>
              </a:buClr>
              <a:buSzPts val="2200"/>
              <a:buFont typeface="Calibri"/>
              <a:buChar char="•"/>
            </a:pPr>
            <a:r>
              <a:rPr lang="en-US" sz="2200">
                <a:solidFill>
                  <a:srgbClr val="272525"/>
                </a:solidFill>
                <a:latin typeface="Calibri"/>
                <a:ea typeface="Calibri"/>
                <a:cs typeface="Calibri"/>
                <a:sym typeface="Calibri"/>
              </a:rPr>
              <a:t>The initialization involved passing the OpenAI API key and configuring model settings such as temperature and model name.</a:t>
            </a:r>
            <a:endParaRPr sz="2200">
              <a:solidFill>
                <a:schemeClr val="dk1"/>
              </a:solidFill>
              <a:latin typeface="Calibri"/>
              <a:ea typeface="Calibri"/>
              <a:cs typeface="Calibri"/>
              <a:sym typeface="Calibri"/>
            </a:endParaRPr>
          </a:p>
        </p:txBody>
      </p:sp>
      <p:sp>
        <p:nvSpPr>
          <p:cNvPr id="313" name="Google Shape;313;p32"/>
          <p:cNvSpPr/>
          <p:nvPr/>
        </p:nvSpPr>
        <p:spPr>
          <a:xfrm>
            <a:off x="611105" y="4221725"/>
            <a:ext cx="6240000" cy="309600"/>
          </a:xfrm>
          <a:prstGeom prst="rect">
            <a:avLst/>
          </a:prstGeom>
          <a:noFill/>
          <a:ln>
            <a:noFill/>
          </a:ln>
        </p:spPr>
        <p:txBody>
          <a:bodyPr spcFirstLastPara="1" wrap="square" lIns="91425" tIns="45700" rIns="91425" bIns="45700" anchor="t" anchorCtr="0">
            <a:noAutofit/>
          </a:bodyPr>
          <a:lstStyle/>
          <a:p>
            <a:pPr marL="0" marR="0" lvl="0" indent="0" algn="l" rtl="0">
              <a:lnSpc>
                <a:spcPct val="87071"/>
              </a:lnSpc>
              <a:spcBef>
                <a:spcPts val="0"/>
              </a:spcBef>
              <a:spcAft>
                <a:spcPts val="0"/>
              </a:spcAft>
              <a:buClr>
                <a:schemeClr val="dk1"/>
              </a:buClr>
              <a:buSzPts val="2800"/>
              <a:buFont typeface="Calibri"/>
              <a:buNone/>
            </a:pPr>
            <a:r>
              <a:rPr lang="en-US" sz="2400" b="1">
                <a:solidFill>
                  <a:schemeClr val="dk1"/>
                </a:solidFill>
                <a:latin typeface="Calibri"/>
                <a:ea typeface="Calibri"/>
                <a:cs typeface="Calibri"/>
                <a:sym typeface="Calibri"/>
              </a:rPr>
              <a:t>Definition of RESPONSE_JSON Object</a:t>
            </a:r>
            <a:endParaRPr sz="2400" b="1"/>
          </a:p>
        </p:txBody>
      </p:sp>
      <p:sp>
        <p:nvSpPr>
          <p:cNvPr id="314" name="Google Shape;314;p32"/>
          <p:cNvSpPr/>
          <p:nvPr/>
        </p:nvSpPr>
        <p:spPr>
          <a:xfrm>
            <a:off x="647700" y="4818600"/>
            <a:ext cx="6687600" cy="9945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4041"/>
              </a:lnSpc>
              <a:spcBef>
                <a:spcPts val="0"/>
              </a:spcBef>
              <a:spcAft>
                <a:spcPts val="0"/>
              </a:spcAft>
              <a:buSzPts val="1400"/>
              <a:buChar char="●"/>
            </a:pPr>
            <a:r>
              <a:rPr lang="en-US" sz="2400">
                <a:solidFill>
                  <a:srgbClr val="272525"/>
                </a:solidFill>
                <a:latin typeface="Calibri"/>
                <a:ea typeface="Calibri"/>
                <a:cs typeface="Calibri"/>
                <a:sym typeface="Calibri"/>
              </a:rPr>
              <a:t>This object serves as a template for generating MCQ responses</a:t>
            </a:r>
            <a:r>
              <a:rPr lang="en-US"/>
              <a:t> </a:t>
            </a:r>
            <a:r>
              <a:rPr lang="en-US" sz="2400">
                <a:solidFill>
                  <a:srgbClr val="272525"/>
                </a:solidFill>
                <a:latin typeface="Calibri"/>
                <a:ea typeface="Calibri"/>
                <a:cs typeface="Calibri"/>
                <a:sym typeface="Calibri"/>
              </a:rPr>
              <a:t>in a structured format.</a:t>
            </a:r>
            <a:endParaRPr sz="2400">
              <a:solidFill>
                <a:schemeClr val="dk1"/>
              </a:solidFill>
              <a:latin typeface="Calibri"/>
              <a:ea typeface="Calibri"/>
              <a:cs typeface="Calibri"/>
              <a:sym typeface="Calibri"/>
            </a:endParaRPr>
          </a:p>
        </p:txBody>
      </p:sp>
      <p:pic>
        <p:nvPicPr>
          <p:cNvPr id="315" name="Google Shape;315;p32" descr="preencoded.png"/>
          <p:cNvPicPr preferRelativeResize="0"/>
          <p:nvPr/>
        </p:nvPicPr>
        <p:blipFill rotWithShape="1">
          <a:blip r:embed="rId3">
            <a:alphaModFix/>
          </a:blip>
          <a:srcRect/>
          <a:stretch/>
        </p:blipFill>
        <p:spPr>
          <a:xfrm>
            <a:off x="8372637" y="0"/>
            <a:ext cx="3819363" cy="6858000"/>
          </a:xfrm>
          <a:prstGeom prst="rect">
            <a:avLst/>
          </a:prstGeom>
          <a:noFill/>
          <a:ln>
            <a:noFill/>
          </a:ln>
        </p:spPr>
      </p:pic>
      <p:sp>
        <p:nvSpPr>
          <p:cNvPr id="316" name="Google Shape;316;p32"/>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3"/>
          <p:cNvSpPr txBox="1">
            <a:spLocks noGrp="1"/>
          </p:cNvSpPr>
          <p:nvPr>
            <p:ph type="title"/>
          </p:nvPr>
        </p:nvSpPr>
        <p:spPr>
          <a:xfrm>
            <a:off x="3429300" y="2170150"/>
            <a:ext cx="5333400" cy="1296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Calibri"/>
              <a:buNone/>
            </a:pPr>
            <a:r>
              <a:rPr lang="en-US" sz="5000" b="1">
                <a:solidFill>
                  <a:srgbClr val="DA9693"/>
                </a:solidFill>
              </a:rPr>
              <a:t>Model Training</a:t>
            </a:r>
            <a:endParaRPr sz="5000">
              <a:solidFill>
                <a:srgbClr val="DA9693"/>
              </a:solidFill>
            </a:endParaRPr>
          </a:p>
        </p:txBody>
      </p:sp>
      <p:sp>
        <p:nvSpPr>
          <p:cNvPr id="322" name="Google Shape;322;p33"/>
          <p:cNvSpPr txBox="1">
            <a:spLocks noGrp="1"/>
          </p:cNvSpPr>
          <p:nvPr>
            <p:ph type="body" idx="1"/>
          </p:nvPr>
        </p:nvSpPr>
        <p:spPr>
          <a:xfrm>
            <a:off x="2041125" y="3348625"/>
            <a:ext cx="8109900" cy="589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3000" cap="none"/>
              <a:t>Prompt Template </a:t>
            </a:r>
            <a:r>
              <a:rPr lang="en-US" sz="3000"/>
              <a:t>&amp;</a:t>
            </a:r>
            <a:r>
              <a:rPr lang="en-US" sz="3000" cap="none"/>
              <a:t> Chain Creation</a:t>
            </a:r>
            <a:endParaRPr sz="3000"/>
          </a:p>
          <a:p>
            <a:pPr marL="0" lvl="0" indent="0" algn="ctr" rtl="0">
              <a:lnSpc>
                <a:spcPct val="100000"/>
              </a:lnSpc>
              <a:spcBef>
                <a:spcPts val="0"/>
              </a:spcBef>
              <a:spcAft>
                <a:spcPts val="0"/>
              </a:spcAft>
              <a:buClr>
                <a:schemeClr val="dk1"/>
              </a:buClr>
              <a:buSzPts val="2400"/>
              <a:buNone/>
            </a:pPr>
            <a:endParaRPr sz="3000" cap="none"/>
          </a:p>
        </p:txBody>
      </p:sp>
      <p:sp>
        <p:nvSpPr>
          <p:cNvPr id="323" name="Google Shape;323;p33"/>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p:nvPr/>
        </p:nvSpPr>
        <p:spPr>
          <a:xfrm>
            <a:off x="360071" y="3986900"/>
            <a:ext cx="8253600" cy="2307600"/>
          </a:xfrm>
          <a:prstGeom prst="rect">
            <a:avLst/>
          </a:prstGeom>
          <a:blipFill rotWithShape="1">
            <a:blip r:embed="rId3">
              <a:alphaModFix/>
            </a:blip>
            <a:stretch>
              <a:fillRect t="-2999" b="-2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8526175" y="4105800"/>
            <a:ext cx="3489000" cy="1873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txBox="1">
            <a:spLocks noGrp="1"/>
          </p:cNvSpPr>
          <p:nvPr>
            <p:ph type="sldNum" idx="12"/>
          </p:nvPr>
        </p:nvSpPr>
        <p:spPr>
          <a:xfrm>
            <a:off x="11353800" y="5879804"/>
            <a:ext cx="661500" cy="895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32" name="Google Shape;332;p34"/>
          <p:cNvSpPr/>
          <p:nvPr/>
        </p:nvSpPr>
        <p:spPr>
          <a:xfrm>
            <a:off x="214500" y="1692775"/>
            <a:ext cx="8532300" cy="2093400"/>
          </a:xfrm>
          <a:prstGeom prst="rect">
            <a:avLst/>
          </a:prstGeom>
          <a:blipFill rotWithShape="1">
            <a:blip r:embed="rId4">
              <a:alphaModFix/>
            </a:blip>
            <a:stretch>
              <a:fillRect l="-2980" t="-62797" r="2979" b="-11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8526175" y="1806450"/>
            <a:ext cx="3489000" cy="1873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txBox="1"/>
          <p:nvPr/>
        </p:nvSpPr>
        <p:spPr>
          <a:xfrm>
            <a:off x="9046600" y="1844550"/>
            <a:ext cx="2844900" cy="179700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272525"/>
              </a:buClr>
              <a:buSzPts val="2200"/>
              <a:buFont typeface="Calibri"/>
              <a:buNone/>
            </a:pPr>
            <a:r>
              <a:rPr lang="en-US" sz="2000">
                <a:solidFill>
                  <a:srgbClr val="272525"/>
                </a:solidFill>
                <a:latin typeface="Calibri"/>
                <a:ea typeface="Calibri"/>
                <a:cs typeface="Calibri"/>
                <a:sym typeface="Calibri"/>
              </a:rPr>
              <a:t>The first template, named quiz_generation_prompt, guides the model in generating MCQs based on input variables.</a:t>
            </a:r>
            <a:endParaRPr sz="2000">
              <a:solidFill>
                <a:schemeClr val="accent4"/>
              </a:solidFill>
              <a:latin typeface="Calibri"/>
              <a:ea typeface="Calibri"/>
              <a:cs typeface="Calibri"/>
              <a:sym typeface="Calibri"/>
            </a:endParaRPr>
          </a:p>
        </p:txBody>
      </p:sp>
      <p:sp>
        <p:nvSpPr>
          <p:cNvPr id="335" name="Google Shape;335;p34"/>
          <p:cNvSpPr txBox="1"/>
          <p:nvPr/>
        </p:nvSpPr>
        <p:spPr>
          <a:xfrm>
            <a:off x="8746800" y="4184125"/>
            <a:ext cx="3144600" cy="179700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272525"/>
              </a:buClr>
              <a:buSzPts val="2200"/>
              <a:buFont typeface="Calibri"/>
              <a:buNone/>
            </a:pPr>
            <a:r>
              <a:rPr lang="en-US" sz="2000">
                <a:solidFill>
                  <a:srgbClr val="272525"/>
                </a:solidFill>
                <a:latin typeface="Calibri"/>
                <a:ea typeface="Calibri"/>
                <a:cs typeface="Calibri"/>
                <a:sym typeface="Calibri"/>
              </a:rPr>
              <a:t>The second template, named quiz_evaluation_prompt, instructs the model in evaluating the complexity and suitability of the generated MCQs.</a:t>
            </a:r>
            <a:endParaRPr sz="2000">
              <a:solidFill>
                <a:schemeClr val="accent4"/>
              </a:solidFill>
              <a:latin typeface="Calibri"/>
              <a:ea typeface="Calibri"/>
              <a:cs typeface="Calibri"/>
              <a:sym typeface="Calibri"/>
            </a:endParaRPr>
          </a:p>
        </p:txBody>
      </p:sp>
      <p:sp>
        <p:nvSpPr>
          <p:cNvPr id="336" name="Google Shape;336;p34"/>
          <p:cNvSpPr/>
          <p:nvPr/>
        </p:nvSpPr>
        <p:spPr>
          <a:xfrm>
            <a:off x="642950" y="531132"/>
            <a:ext cx="7067400" cy="470400"/>
          </a:xfrm>
          <a:prstGeom prst="rect">
            <a:avLst/>
          </a:prstGeom>
          <a:noFill/>
          <a:ln>
            <a:noFill/>
          </a:ln>
        </p:spPr>
        <p:txBody>
          <a:bodyPr spcFirstLastPara="1" wrap="square" lIns="91425" tIns="45700" rIns="91425" bIns="45700" anchor="t" anchorCtr="0">
            <a:noAutofit/>
          </a:bodyPr>
          <a:lstStyle/>
          <a:p>
            <a:pPr marL="0" marR="0" lvl="0" indent="0" algn="l" rtl="0">
              <a:lnSpc>
                <a:spcPct val="55333"/>
              </a:lnSpc>
              <a:spcBef>
                <a:spcPts val="0"/>
              </a:spcBef>
              <a:spcAft>
                <a:spcPts val="0"/>
              </a:spcAft>
              <a:buClr>
                <a:srgbClr val="272525"/>
              </a:buClr>
              <a:buSzPts val="3600"/>
              <a:buFont typeface="Calibri"/>
              <a:buNone/>
            </a:pPr>
            <a:r>
              <a:rPr lang="en-US" sz="4000" b="1">
                <a:solidFill>
                  <a:srgbClr val="DA9693"/>
                </a:solidFill>
                <a:latin typeface="Calibri"/>
                <a:ea typeface="Calibri"/>
                <a:cs typeface="Calibri"/>
                <a:sym typeface="Calibri"/>
              </a:rPr>
              <a:t>TWO TEMPLATES:</a:t>
            </a:r>
            <a:endParaRPr sz="4000" b="1">
              <a:solidFill>
                <a:srgbClr val="DA9693"/>
              </a:solidFill>
              <a:latin typeface="Calibri"/>
              <a:ea typeface="Calibri"/>
              <a:cs typeface="Calibri"/>
              <a:sym typeface="Calibri"/>
            </a:endParaRPr>
          </a:p>
        </p:txBody>
      </p:sp>
      <p:sp>
        <p:nvSpPr>
          <p:cNvPr id="337" name="Google Shape;337;p34"/>
          <p:cNvSpPr/>
          <p:nvPr/>
        </p:nvSpPr>
        <p:spPr>
          <a:xfrm>
            <a:off x="642950" y="1011425"/>
            <a:ext cx="7340400" cy="801900"/>
          </a:xfrm>
          <a:prstGeom prst="rect">
            <a:avLst/>
          </a:prstGeom>
          <a:noFill/>
          <a:ln>
            <a:noFill/>
          </a:ln>
        </p:spPr>
        <p:txBody>
          <a:bodyPr spcFirstLastPara="1" wrap="square" lIns="91425" tIns="45700" rIns="91425" bIns="45700" anchor="t" anchorCtr="0">
            <a:noAutofit/>
          </a:bodyPr>
          <a:lstStyle/>
          <a:p>
            <a:pPr marL="0" marR="0" lvl="0" indent="0" algn="l" rtl="0">
              <a:lnSpc>
                <a:spcPct val="90545"/>
              </a:lnSpc>
              <a:spcBef>
                <a:spcPts val="0"/>
              </a:spcBef>
              <a:spcAft>
                <a:spcPts val="0"/>
              </a:spcAft>
              <a:buNone/>
            </a:pPr>
            <a:r>
              <a:rPr lang="en-US" sz="2200">
                <a:solidFill>
                  <a:srgbClr val="272525"/>
                </a:solidFill>
                <a:latin typeface="Calibri"/>
                <a:ea typeface="Calibri"/>
                <a:cs typeface="Calibri"/>
                <a:sym typeface="Calibri"/>
              </a:rPr>
              <a:t>We created two templates, one for generating multiple-choice questions (MCQs) and another for evaluating them.</a:t>
            </a:r>
            <a:endParaRPr sz="2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5"/>
          <p:cNvSpPr txBox="1">
            <a:spLocks noGrp="1"/>
          </p:cNvSpPr>
          <p:nvPr>
            <p:ph type="title"/>
          </p:nvPr>
        </p:nvSpPr>
        <p:spPr>
          <a:xfrm>
            <a:off x="580054" y="100523"/>
            <a:ext cx="10360200" cy="91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rgbClr val="DA9693"/>
                </a:solidFill>
              </a:rPr>
              <a:t>TWO CHAINS</a:t>
            </a:r>
            <a:endParaRPr sz="4000">
              <a:solidFill>
                <a:srgbClr val="DA9693"/>
              </a:solidFill>
            </a:endParaRPr>
          </a:p>
        </p:txBody>
      </p:sp>
      <p:sp>
        <p:nvSpPr>
          <p:cNvPr id="343" name="Google Shape;343;p35"/>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44" name="Google Shape;344;p35"/>
          <p:cNvSpPr/>
          <p:nvPr/>
        </p:nvSpPr>
        <p:spPr>
          <a:xfrm>
            <a:off x="642950" y="1143000"/>
            <a:ext cx="11356800" cy="2159400"/>
          </a:xfrm>
          <a:prstGeom prst="rect">
            <a:avLst/>
          </a:prstGeom>
          <a:noFill/>
          <a:ln>
            <a:noFill/>
          </a:ln>
        </p:spPr>
        <p:txBody>
          <a:bodyPr spcFirstLastPara="1" wrap="square" lIns="91425" tIns="45700" rIns="91425" bIns="45700" anchor="t" anchorCtr="0">
            <a:noAutofit/>
          </a:bodyPr>
          <a:lstStyle/>
          <a:p>
            <a:pPr marL="342900" marR="0" lvl="0" indent="-317500" algn="l" rtl="0">
              <a:lnSpc>
                <a:spcPct val="107833"/>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The </a:t>
            </a:r>
            <a:r>
              <a:rPr lang="en-US" sz="2000" b="1">
                <a:solidFill>
                  <a:srgbClr val="272525"/>
                </a:solidFill>
                <a:latin typeface="Calibri"/>
                <a:ea typeface="Calibri"/>
                <a:cs typeface="Calibri"/>
                <a:sym typeface="Calibri"/>
              </a:rPr>
              <a:t>quiz_chain </a:t>
            </a:r>
            <a:r>
              <a:rPr lang="en-US" sz="2000">
                <a:solidFill>
                  <a:srgbClr val="272525"/>
                </a:solidFill>
                <a:latin typeface="Calibri"/>
                <a:ea typeface="Calibri"/>
                <a:cs typeface="Calibri"/>
                <a:sym typeface="Calibri"/>
              </a:rPr>
              <a:t>orchestrates the process of generating MCQs using the quiz_generation_prompt </a:t>
            </a:r>
            <a:endParaRPr sz="2000"/>
          </a:p>
          <a:p>
            <a:pPr marL="0" marR="0" lvl="0" indent="0" algn="l" rtl="0">
              <a:lnSpc>
                <a:spcPct val="107833"/>
              </a:lnSpc>
              <a:spcBef>
                <a:spcPts val="0"/>
              </a:spcBef>
              <a:spcAft>
                <a:spcPts val="0"/>
              </a:spcAft>
              <a:buNone/>
            </a:pPr>
            <a:r>
              <a:rPr lang="en-US" sz="2000">
                <a:solidFill>
                  <a:srgbClr val="272525"/>
                </a:solidFill>
                <a:latin typeface="Calibri"/>
                <a:ea typeface="Calibri"/>
                <a:cs typeface="Calibri"/>
                <a:sym typeface="Calibri"/>
              </a:rPr>
              <a:t>       template.</a:t>
            </a:r>
            <a:endParaRPr sz="2000"/>
          </a:p>
          <a:p>
            <a:pPr marL="342900" marR="0" lvl="0" indent="-317500" algn="l" rtl="0">
              <a:lnSpc>
                <a:spcPct val="107833"/>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a:t>
            </a:r>
            <a:r>
              <a:rPr lang="en-US" sz="2000" b="1">
                <a:solidFill>
                  <a:schemeClr val="dk1"/>
                </a:solidFill>
                <a:latin typeface="Calibri"/>
                <a:ea typeface="Calibri"/>
                <a:cs typeface="Calibri"/>
                <a:sym typeface="Calibri"/>
              </a:rPr>
              <a:t>review_chain </a:t>
            </a:r>
            <a:r>
              <a:rPr lang="en-US" sz="2000">
                <a:solidFill>
                  <a:schemeClr val="dk1"/>
                </a:solidFill>
                <a:latin typeface="Calibri"/>
                <a:ea typeface="Calibri"/>
                <a:cs typeface="Calibri"/>
                <a:sym typeface="Calibri"/>
              </a:rPr>
              <a:t>evaluates the generated MCQs using the quiz_evaluation_prompt template.</a:t>
            </a:r>
            <a:endParaRPr sz="2000"/>
          </a:p>
          <a:p>
            <a:pPr marL="342900" marR="0" lvl="0" indent="-317500" algn="l" rtl="0">
              <a:lnSpc>
                <a:spcPct val="107833"/>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And lastly, We establish a </a:t>
            </a:r>
            <a:r>
              <a:rPr lang="en-US" sz="2000" b="1">
                <a:solidFill>
                  <a:schemeClr val="dk1"/>
                </a:solidFill>
                <a:latin typeface="Calibri"/>
                <a:ea typeface="Calibri"/>
                <a:cs typeface="Calibri"/>
                <a:sym typeface="Calibri"/>
              </a:rPr>
              <a:t>sequential chain </a:t>
            </a:r>
            <a:r>
              <a:rPr lang="en-US" sz="2000">
                <a:solidFill>
                  <a:schemeClr val="dk1"/>
                </a:solidFill>
                <a:latin typeface="Calibri"/>
                <a:ea typeface="Calibri"/>
                <a:cs typeface="Calibri"/>
                <a:sym typeface="Calibri"/>
              </a:rPr>
              <a:t>named generate_evaluate_chain to connect the </a:t>
            </a:r>
            <a:endParaRPr sz="2000"/>
          </a:p>
          <a:p>
            <a:pPr marL="342900" marR="0" lvl="0" indent="-317500" algn="l" rtl="0">
              <a:lnSpc>
                <a:spcPct val="107833"/>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MCQ generation and evaluation chains in a sequential manner.</a:t>
            </a:r>
            <a:endParaRPr sz="2000"/>
          </a:p>
          <a:p>
            <a:pPr marL="342900" marR="0" lvl="0" indent="-190500" algn="l" rtl="0">
              <a:lnSpc>
                <a:spcPct val="107833"/>
              </a:lnSpc>
              <a:spcBef>
                <a:spcPts val="0"/>
              </a:spcBef>
              <a:spcAft>
                <a:spcPts val="0"/>
              </a:spcAft>
              <a:buClr>
                <a:schemeClr val="dk1"/>
              </a:buClr>
              <a:buSzPts val="2400"/>
              <a:buFont typeface="Calibri"/>
              <a:buNone/>
            </a:pPr>
            <a:endParaRPr sz="2000">
              <a:solidFill>
                <a:schemeClr val="dk1"/>
              </a:solidFill>
              <a:latin typeface="Calibri"/>
              <a:ea typeface="Calibri"/>
              <a:cs typeface="Calibri"/>
              <a:sym typeface="Calibri"/>
            </a:endParaRPr>
          </a:p>
          <a:p>
            <a:pPr marL="342900" marR="0" lvl="0" indent="-190500" algn="l" rtl="0">
              <a:lnSpc>
                <a:spcPct val="107833"/>
              </a:lnSpc>
              <a:spcBef>
                <a:spcPts val="0"/>
              </a:spcBef>
              <a:spcAft>
                <a:spcPts val="0"/>
              </a:spcAft>
              <a:buClr>
                <a:schemeClr val="dk1"/>
              </a:buClr>
              <a:buSzPts val="2400"/>
              <a:buFont typeface="Calibri"/>
              <a:buNone/>
            </a:pPr>
            <a:endParaRPr sz="2000">
              <a:solidFill>
                <a:schemeClr val="dk1"/>
              </a:solidFill>
              <a:latin typeface="Calibri"/>
              <a:ea typeface="Calibri"/>
              <a:cs typeface="Calibri"/>
              <a:sym typeface="Calibri"/>
            </a:endParaRPr>
          </a:p>
        </p:txBody>
      </p:sp>
      <p:sp>
        <p:nvSpPr>
          <p:cNvPr id="345" name="Google Shape;345;p35"/>
          <p:cNvSpPr/>
          <p:nvPr/>
        </p:nvSpPr>
        <p:spPr>
          <a:xfrm>
            <a:off x="628055" y="2182118"/>
            <a:ext cx="8856464" cy="328732"/>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7833"/>
              </a:lnSpc>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pic>
        <p:nvPicPr>
          <p:cNvPr id="346" name="Google Shape;346;p35" descr="A screenshot of a computer&#10;&#10;Description automatically generated"/>
          <p:cNvPicPr preferRelativeResize="0"/>
          <p:nvPr/>
        </p:nvPicPr>
        <p:blipFill rotWithShape="1">
          <a:blip r:embed="rId3">
            <a:alphaModFix/>
          </a:blip>
          <a:srcRect l="20059" t="39609" b="50000"/>
          <a:stretch/>
        </p:blipFill>
        <p:spPr>
          <a:xfrm>
            <a:off x="280956" y="3149299"/>
            <a:ext cx="11917930" cy="940572"/>
          </a:xfrm>
          <a:prstGeom prst="rect">
            <a:avLst/>
          </a:prstGeom>
          <a:noFill/>
          <a:ln>
            <a:noFill/>
          </a:ln>
        </p:spPr>
      </p:pic>
      <p:pic>
        <p:nvPicPr>
          <p:cNvPr id="347" name="Google Shape;347;p35" descr="A screenshot of a computer&#10;&#10;Description automatically generated"/>
          <p:cNvPicPr preferRelativeResize="0"/>
          <p:nvPr/>
        </p:nvPicPr>
        <p:blipFill rotWithShape="1">
          <a:blip r:embed="rId4">
            <a:alphaModFix/>
          </a:blip>
          <a:srcRect l="19880" t="30361" r="692" b="46664"/>
          <a:stretch/>
        </p:blipFill>
        <p:spPr>
          <a:xfrm>
            <a:off x="256225" y="3999000"/>
            <a:ext cx="11819002" cy="160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p:nvPr/>
        </p:nvSpPr>
        <p:spPr>
          <a:xfrm>
            <a:off x="570581" y="332084"/>
            <a:ext cx="7665900" cy="653700"/>
          </a:xfrm>
          <a:prstGeom prst="rect">
            <a:avLst/>
          </a:prstGeom>
          <a:noFill/>
          <a:ln>
            <a:noFill/>
          </a:ln>
        </p:spPr>
        <p:txBody>
          <a:bodyPr spcFirstLastPara="1" wrap="square" lIns="91425" tIns="45700" rIns="91425" bIns="45700" anchor="t" anchorCtr="0">
            <a:noAutofit/>
          </a:bodyPr>
          <a:lstStyle/>
          <a:p>
            <a:pPr marL="0" marR="0" lvl="0" indent="0" algn="l" rtl="0">
              <a:lnSpc>
                <a:spcPct val="160875"/>
              </a:lnSpc>
              <a:spcBef>
                <a:spcPts val="0"/>
              </a:spcBef>
              <a:spcAft>
                <a:spcPts val="0"/>
              </a:spcAft>
              <a:buClr>
                <a:schemeClr val="dk1"/>
              </a:buClr>
              <a:buSzPts val="3200"/>
              <a:buFont typeface="Calibri"/>
              <a:buNone/>
            </a:pPr>
            <a:r>
              <a:rPr lang="en-US" sz="4000" b="1">
                <a:solidFill>
                  <a:srgbClr val="DA9693"/>
                </a:solidFill>
                <a:latin typeface="Calibri"/>
                <a:ea typeface="Calibri"/>
                <a:cs typeface="Calibri"/>
                <a:sym typeface="Calibri"/>
              </a:rPr>
              <a:t>MCQ GENERATION &amp; EVALUATION </a:t>
            </a:r>
            <a:endParaRPr sz="4000">
              <a:solidFill>
                <a:srgbClr val="DA9693"/>
              </a:solidFill>
            </a:endParaRPr>
          </a:p>
        </p:txBody>
      </p:sp>
      <p:sp>
        <p:nvSpPr>
          <p:cNvPr id="353" name="Google Shape;353;p36"/>
          <p:cNvSpPr/>
          <p:nvPr/>
        </p:nvSpPr>
        <p:spPr>
          <a:xfrm>
            <a:off x="575318" y="1024795"/>
            <a:ext cx="4937400" cy="327000"/>
          </a:xfrm>
          <a:prstGeom prst="rect">
            <a:avLst/>
          </a:prstGeom>
          <a:noFill/>
          <a:ln>
            <a:noFill/>
          </a:ln>
        </p:spPr>
        <p:txBody>
          <a:bodyPr spcFirstLastPara="1" wrap="square" lIns="91425" tIns="45700" rIns="91425" bIns="45700" anchor="t" anchorCtr="0">
            <a:noAutofit/>
          </a:bodyPr>
          <a:lstStyle/>
          <a:p>
            <a:pPr marL="0" marR="0" lvl="0" indent="0" algn="l" rtl="0">
              <a:lnSpc>
                <a:spcPct val="116999"/>
              </a:lnSpc>
              <a:spcBef>
                <a:spcPts val="0"/>
              </a:spcBef>
              <a:spcAft>
                <a:spcPts val="0"/>
              </a:spcAft>
              <a:buClr>
                <a:schemeClr val="dk1"/>
              </a:buClr>
              <a:buSzPts val="2200"/>
              <a:buFont typeface="Calibri"/>
              <a:buNone/>
            </a:pPr>
            <a:r>
              <a:rPr lang="en-US" sz="2200" b="1">
                <a:solidFill>
                  <a:schemeClr val="dk1"/>
                </a:solidFill>
                <a:latin typeface="Calibri"/>
                <a:ea typeface="Calibri"/>
                <a:cs typeface="Calibri"/>
                <a:sym typeface="Calibri"/>
              </a:rPr>
              <a:t>Sequential Chain Configuration:</a:t>
            </a:r>
            <a:endParaRPr b="1"/>
          </a:p>
        </p:txBody>
      </p:sp>
      <p:sp>
        <p:nvSpPr>
          <p:cNvPr id="354" name="Google Shape;354;p36"/>
          <p:cNvSpPr/>
          <p:nvPr/>
        </p:nvSpPr>
        <p:spPr>
          <a:xfrm>
            <a:off x="647700" y="1479325"/>
            <a:ext cx="10317900" cy="6693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9818"/>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Initialize the input parameters mcq_count, grade, and tone with appropriate values to specify the number of MCQs to generate, the grade level, and the tone of the MCQs, respectively.</a:t>
            </a:r>
            <a:endParaRPr sz="2000">
              <a:solidFill>
                <a:schemeClr val="dk1"/>
              </a:solidFill>
              <a:latin typeface="Calibri"/>
              <a:ea typeface="Calibri"/>
              <a:cs typeface="Calibri"/>
              <a:sym typeface="Calibri"/>
            </a:endParaRPr>
          </a:p>
        </p:txBody>
      </p:sp>
      <p:pic>
        <p:nvPicPr>
          <p:cNvPr id="355" name="Google Shape;355;p36" descr="preencoded.png"/>
          <p:cNvPicPr preferRelativeResize="0"/>
          <p:nvPr/>
        </p:nvPicPr>
        <p:blipFill rotWithShape="1">
          <a:blip r:embed="rId3">
            <a:alphaModFix/>
          </a:blip>
          <a:srcRect/>
          <a:stretch/>
        </p:blipFill>
        <p:spPr>
          <a:xfrm>
            <a:off x="647700" y="2276150"/>
            <a:ext cx="7963850" cy="2629800"/>
          </a:xfrm>
          <a:prstGeom prst="rect">
            <a:avLst/>
          </a:prstGeom>
          <a:solidFill>
            <a:schemeClr val="accent2"/>
          </a:solidFill>
          <a:ln>
            <a:noFill/>
          </a:ln>
        </p:spPr>
      </p:pic>
      <p:sp>
        <p:nvSpPr>
          <p:cNvPr id="356" name="Google Shape;356;p36"/>
          <p:cNvSpPr/>
          <p:nvPr/>
        </p:nvSpPr>
        <p:spPr>
          <a:xfrm>
            <a:off x="647700" y="4905950"/>
            <a:ext cx="8779800" cy="1481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9818"/>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It integrates token usage tracking functionality from LangChain. Tokens serve as units of computation consumed by the OpenAI API.</a:t>
            </a:r>
            <a:endParaRPr sz="2000"/>
          </a:p>
          <a:p>
            <a:pPr marL="457200" marR="0" lvl="0" indent="-355600" algn="l" rtl="0">
              <a:lnSpc>
                <a:spcPct val="119818"/>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The response variable stores the output of the chain, comprising the generated MCQs and their evaluations.</a:t>
            </a:r>
            <a:endParaRPr sz="2000">
              <a:solidFill>
                <a:schemeClr val="dk1"/>
              </a:solidFill>
              <a:latin typeface="Calibri"/>
              <a:ea typeface="Calibri"/>
              <a:cs typeface="Calibri"/>
              <a:sym typeface="Calibri"/>
            </a:endParaRPr>
          </a:p>
        </p:txBody>
      </p:sp>
      <p:sp>
        <p:nvSpPr>
          <p:cNvPr id="357" name="Google Shape;357;p36"/>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p:nvPr/>
        </p:nvSpPr>
        <p:spPr>
          <a:xfrm>
            <a:off x="559760" y="346638"/>
            <a:ext cx="103605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51888"/>
              </a:lnSpc>
              <a:spcBef>
                <a:spcPts val="0"/>
              </a:spcBef>
              <a:spcAft>
                <a:spcPts val="0"/>
              </a:spcAft>
              <a:buClr>
                <a:schemeClr val="dk1"/>
              </a:buClr>
              <a:buSzPts val="3600"/>
              <a:buFont typeface="Calibri"/>
              <a:buNone/>
            </a:pPr>
            <a:r>
              <a:rPr lang="en-US" sz="4000" b="1">
                <a:solidFill>
                  <a:srgbClr val="DA9693"/>
                </a:solidFill>
                <a:latin typeface="Calibri"/>
                <a:ea typeface="Calibri"/>
                <a:cs typeface="Calibri"/>
                <a:sym typeface="Calibri"/>
              </a:rPr>
              <a:t>STREAMLIT APPLICATION DEVELOPMENT</a:t>
            </a:r>
            <a:endParaRPr sz="4000">
              <a:solidFill>
                <a:srgbClr val="DA9693"/>
              </a:solidFill>
            </a:endParaRPr>
          </a:p>
        </p:txBody>
      </p:sp>
      <p:sp>
        <p:nvSpPr>
          <p:cNvPr id="363" name="Google Shape;363;p37"/>
          <p:cNvSpPr/>
          <p:nvPr/>
        </p:nvSpPr>
        <p:spPr>
          <a:xfrm>
            <a:off x="1156261" y="1581899"/>
            <a:ext cx="777600" cy="44400"/>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37"/>
          <p:cNvSpPr/>
          <p:nvPr/>
        </p:nvSpPr>
        <p:spPr>
          <a:xfrm>
            <a:off x="656318" y="1354192"/>
            <a:ext cx="499800" cy="499800"/>
          </a:xfrm>
          <a:prstGeom prst="roundRect">
            <a:avLst>
              <a:gd name="adj" fmla="val 2000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37"/>
          <p:cNvSpPr/>
          <p:nvPr/>
        </p:nvSpPr>
        <p:spPr>
          <a:xfrm>
            <a:off x="814790" y="1395863"/>
            <a:ext cx="1830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Calibri"/>
              <a:buNone/>
            </a:pPr>
            <a:r>
              <a:rPr lang="en-US" sz="2624" b="1">
                <a:solidFill>
                  <a:srgbClr val="272525"/>
                </a:solidFill>
                <a:latin typeface="Calibri"/>
                <a:ea typeface="Calibri"/>
                <a:cs typeface="Calibri"/>
                <a:sym typeface="Calibri"/>
              </a:rPr>
              <a:t>1</a:t>
            </a:r>
            <a:endParaRPr sz="2624">
              <a:solidFill>
                <a:schemeClr val="dk1"/>
              </a:solidFill>
              <a:latin typeface="Calibri"/>
              <a:ea typeface="Calibri"/>
              <a:cs typeface="Calibri"/>
              <a:sym typeface="Calibri"/>
            </a:endParaRPr>
          </a:p>
        </p:txBody>
      </p:sp>
      <p:sp>
        <p:nvSpPr>
          <p:cNvPr id="366" name="Google Shape;366;p37"/>
          <p:cNvSpPr/>
          <p:nvPr/>
        </p:nvSpPr>
        <p:spPr>
          <a:xfrm>
            <a:off x="1933822" y="1246350"/>
            <a:ext cx="5353800" cy="1518300"/>
          </a:xfrm>
          <a:prstGeom prst="rect">
            <a:avLst/>
          </a:prstGeom>
          <a:noFill/>
          <a:ln>
            <a:noFill/>
          </a:ln>
        </p:spPr>
        <p:txBody>
          <a:bodyPr spcFirstLastPara="1" wrap="square" lIns="91425" tIns="45700" rIns="91425" bIns="45700" anchor="t" anchorCtr="0">
            <a:noAutofit/>
          </a:bodyPr>
          <a:lstStyle/>
          <a:p>
            <a:pPr marL="0" marR="0" lvl="0" indent="0" algn="l" rtl="0">
              <a:lnSpc>
                <a:spcPct val="116625"/>
              </a:lnSpc>
              <a:spcBef>
                <a:spcPts val="0"/>
              </a:spcBef>
              <a:spcAft>
                <a:spcPts val="0"/>
              </a:spcAft>
              <a:buClr>
                <a:srgbClr val="272525"/>
              </a:buClr>
              <a:buSzPts val="2400"/>
              <a:buFont typeface="Calibri"/>
              <a:buNone/>
            </a:pPr>
            <a:r>
              <a:rPr lang="en-US" sz="2400" b="1">
                <a:solidFill>
                  <a:srgbClr val="272525"/>
                </a:solidFill>
                <a:latin typeface="Calibri"/>
                <a:ea typeface="Calibri"/>
                <a:cs typeface="Calibri"/>
                <a:sym typeface="Calibri"/>
              </a:rPr>
              <a:t>Purpose:</a:t>
            </a:r>
            <a:r>
              <a:rPr lang="en-US" sz="2400">
                <a:solidFill>
                  <a:srgbClr val="272525"/>
                </a:solidFill>
                <a:latin typeface="Calibri"/>
                <a:ea typeface="Calibri"/>
                <a:cs typeface="Calibri"/>
                <a:sym typeface="Calibri"/>
              </a:rPr>
              <a:t> </a:t>
            </a:r>
            <a:endParaRPr sz="2400"/>
          </a:p>
          <a:p>
            <a:pPr marL="342900" marR="0" lvl="0" indent="-317500" algn="l" rtl="0">
              <a:lnSpc>
                <a:spcPct val="116625"/>
              </a:lnSpc>
              <a:spcBef>
                <a:spcPts val="0"/>
              </a:spcBef>
              <a:spcAft>
                <a:spcPts val="0"/>
              </a:spcAft>
              <a:buClr>
                <a:srgbClr val="272525"/>
              </a:buClr>
              <a:buSzPts val="2000"/>
              <a:buFont typeface="Arial"/>
              <a:buChar char="•"/>
            </a:pPr>
            <a:r>
              <a:rPr lang="en-US" sz="2000">
                <a:solidFill>
                  <a:srgbClr val="272525"/>
                </a:solidFill>
                <a:latin typeface="Calibri"/>
                <a:ea typeface="Calibri"/>
                <a:cs typeface="Calibri"/>
                <a:sym typeface="Calibri"/>
              </a:rPr>
              <a:t>Integrated Streamlit for user-friendly interface in MCQ generation system.</a:t>
            </a:r>
            <a:endParaRPr sz="2000">
              <a:solidFill>
                <a:schemeClr val="dk1"/>
              </a:solidFill>
              <a:latin typeface="Calibri"/>
              <a:ea typeface="Calibri"/>
              <a:cs typeface="Calibri"/>
              <a:sym typeface="Calibri"/>
            </a:endParaRPr>
          </a:p>
        </p:txBody>
      </p:sp>
      <p:sp>
        <p:nvSpPr>
          <p:cNvPr id="367" name="Google Shape;367;p37"/>
          <p:cNvSpPr/>
          <p:nvPr/>
        </p:nvSpPr>
        <p:spPr>
          <a:xfrm>
            <a:off x="1150186" y="3089637"/>
            <a:ext cx="777600" cy="44400"/>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37"/>
          <p:cNvSpPr/>
          <p:nvPr/>
        </p:nvSpPr>
        <p:spPr>
          <a:xfrm>
            <a:off x="650243" y="2861930"/>
            <a:ext cx="499800" cy="499800"/>
          </a:xfrm>
          <a:prstGeom prst="roundRect">
            <a:avLst>
              <a:gd name="adj" fmla="val 2000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37"/>
          <p:cNvSpPr/>
          <p:nvPr/>
        </p:nvSpPr>
        <p:spPr>
          <a:xfrm>
            <a:off x="808715" y="2903602"/>
            <a:ext cx="1830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Calibri"/>
              <a:buNone/>
            </a:pPr>
            <a:r>
              <a:rPr lang="en-US" sz="2624" b="1">
                <a:solidFill>
                  <a:srgbClr val="272525"/>
                </a:solidFill>
                <a:latin typeface="Calibri"/>
                <a:ea typeface="Calibri"/>
                <a:cs typeface="Calibri"/>
                <a:sym typeface="Calibri"/>
              </a:rPr>
              <a:t>2</a:t>
            </a:r>
            <a:endParaRPr sz="2624">
              <a:solidFill>
                <a:schemeClr val="dk1"/>
              </a:solidFill>
              <a:latin typeface="Calibri"/>
              <a:ea typeface="Calibri"/>
              <a:cs typeface="Calibri"/>
              <a:sym typeface="Calibri"/>
            </a:endParaRPr>
          </a:p>
        </p:txBody>
      </p:sp>
      <p:sp>
        <p:nvSpPr>
          <p:cNvPr id="370" name="Google Shape;370;p37"/>
          <p:cNvSpPr/>
          <p:nvPr/>
        </p:nvSpPr>
        <p:spPr>
          <a:xfrm>
            <a:off x="1933822" y="2861934"/>
            <a:ext cx="7751100" cy="355500"/>
          </a:xfrm>
          <a:prstGeom prst="rect">
            <a:avLst/>
          </a:prstGeom>
          <a:noFill/>
          <a:ln>
            <a:noFill/>
          </a:ln>
        </p:spPr>
        <p:txBody>
          <a:bodyPr spcFirstLastPara="1" wrap="square" lIns="91425" tIns="45700" rIns="91425" bIns="45700" anchor="t" anchorCtr="0">
            <a:noAutofit/>
          </a:bodyPr>
          <a:lstStyle/>
          <a:p>
            <a:pPr marL="0" marR="0" lvl="0" indent="0" algn="l" rtl="0">
              <a:lnSpc>
                <a:spcPct val="116625"/>
              </a:lnSpc>
              <a:spcBef>
                <a:spcPts val="0"/>
              </a:spcBef>
              <a:spcAft>
                <a:spcPts val="0"/>
              </a:spcAft>
              <a:buClr>
                <a:srgbClr val="272525"/>
              </a:buClr>
              <a:buSzPts val="2400"/>
              <a:buFont typeface="Calibri"/>
              <a:buNone/>
            </a:pPr>
            <a:r>
              <a:rPr lang="en-US" sz="2400" b="1">
                <a:solidFill>
                  <a:srgbClr val="272525"/>
                </a:solidFill>
                <a:latin typeface="Calibri"/>
                <a:ea typeface="Calibri"/>
                <a:cs typeface="Calibri"/>
                <a:sym typeface="Calibri"/>
              </a:rPr>
              <a:t>Components Utilized:</a:t>
            </a:r>
            <a:endParaRPr sz="2400">
              <a:solidFill>
                <a:schemeClr val="dk1"/>
              </a:solidFill>
              <a:latin typeface="Calibri"/>
              <a:ea typeface="Calibri"/>
              <a:cs typeface="Calibri"/>
              <a:sym typeface="Calibri"/>
            </a:endParaRPr>
          </a:p>
        </p:txBody>
      </p:sp>
      <p:sp>
        <p:nvSpPr>
          <p:cNvPr id="371" name="Google Shape;371;p37"/>
          <p:cNvSpPr/>
          <p:nvPr/>
        </p:nvSpPr>
        <p:spPr>
          <a:xfrm>
            <a:off x="1933822" y="3403700"/>
            <a:ext cx="10470300" cy="937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6625"/>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Implemented text inputs, file uploader, and form submission for user interaction.</a:t>
            </a:r>
            <a:endParaRPr sz="2000">
              <a:solidFill>
                <a:srgbClr val="272525"/>
              </a:solidFill>
              <a:latin typeface="Calibri"/>
              <a:ea typeface="Calibri"/>
              <a:cs typeface="Calibri"/>
              <a:sym typeface="Calibri"/>
            </a:endParaRPr>
          </a:p>
          <a:p>
            <a:pPr marL="457200" lvl="0" indent="-355600" algn="l" rtl="0">
              <a:lnSpc>
                <a:spcPct val="116625"/>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Utilized Streamlit's reactive features for real-time updates based on user input.</a:t>
            </a:r>
            <a:endParaRPr sz="2000">
              <a:solidFill>
                <a:srgbClr val="272525"/>
              </a:solidFill>
              <a:latin typeface="Calibri"/>
              <a:ea typeface="Calibri"/>
              <a:cs typeface="Calibri"/>
              <a:sym typeface="Calibri"/>
            </a:endParaRPr>
          </a:p>
        </p:txBody>
      </p:sp>
      <p:sp>
        <p:nvSpPr>
          <p:cNvPr id="372" name="Google Shape;372;p37"/>
          <p:cNvSpPr/>
          <p:nvPr/>
        </p:nvSpPr>
        <p:spPr>
          <a:xfrm>
            <a:off x="1150186" y="4939213"/>
            <a:ext cx="777600" cy="44400"/>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37"/>
          <p:cNvSpPr/>
          <p:nvPr/>
        </p:nvSpPr>
        <p:spPr>
          <a:xfrm>
            <a:off x="650243" y="4711446"/>
            <a:ext cx="499800" cy="499800"/>
          </a:xfrm>
          <a:prstGeom prst="roundRect">
            <a:avLst>
              <a:gd name="adj" fmla="val 2000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37"/>
          <p:cNvSpPr/>
          <p:nvPr/>
        </p:nvSpPr>
        <p:spPr>
          <a:xfrm>
            <a:off x="823033" y="4711446"/>
            <a:ext cx="1830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Calibri"/>
              <a:buNone/>
            </a:pPr>
            <a:r>
              <a:rPr lang="en-US" sz="2624" b="1">
                <a:solidFill>
                  <a:srgbClr val="272525"/>
                </a:solidFill>
                <a:latin typeface="Calibri"/>
                <a:ea typeface="Calibri"/>
                <a:cs typeface="Calibri"/>
                <a:sym typeface="Calibri"/>
              </a:rPr>
              <a:t>3</a:t>
            </a:r>
            <a:endParaRPr sz="2624">
              <a:solidFill>
                <a:schemeClr val="dk1"/>
              </a:solidFill>
              <a:latin typeface="Calibri"/>
              <a:ea typeface="Calibri"/>
              <a:cs typeface="Calibri"/>
              <a:sym typeface="Calibri"/>
            </a:endParaRPr>
          </a:p>
        </p:txBody>
      </p:sp>
      <p:sp>
        <p:nvSpPr>
          <p:cNvPr id="375" name="Google Shape;375;p37"/>
          <p:cNvSpPr/>
          <p:nvPr/>
        </p:nvSpPr>
        <p:spPr>
          <a:xfrm>
            <a:off x="1933822" y="4755800"/>
            <a:ext cx="3422400" cy="416400"/>
          </a:xfrm>
          <a:prstGeom prst="rect">
            <a:avLst/>
          </a:prstGeom>
          <a:noFill/>
          <a:ln>
            <a:noFill/>
          </a:ln>
        </p:spPr>
        <p:txBody>
          <a:bodyPr spcFirstLastPara="1" wrap="square" lIns="91425" tIns="45700" rIns="91425" bIns="45700" anchor="t" anchorCtr="0">
            <a:noAutofit/>
          </a:bodyPr>
          <a:lstStyle/>
          <a:p>
            <a:pPr marL="0" marR="0" lvl="0" indent="0" algn="l" rtl="0">
              <a:lnSpc>
                <a:spcPct val="113916"/>
              </a:lnSpc>
              <a:spcBef>
                <a:spcPts val="0"/>
              </a:spcBef>
              <a:spcAft>
                <a:spcPts val="0"/>
              </a:spcAft>
              <a:buClr>
                <a:srgbClr val="272525"/>
              </a:buClr>
              <a:buSzPts val="2400"/>
              <a:buFont typeface="Calibri"/>
              <a:buNone/>
            </a:pPr>
            <a:r>
              <a:rPr lang="en-US" sz="2400" b="1">
                <a:solidFill>
                  <a:srgbClr val="272525"/>
                </a:solidFill>
                <a:latin typeface="Calibri"/>
                <a:ea typeface="Calibri"/>
                <a:cs typeface="Calibri"/>
                <a:sym typeface="Calibri"/>
              </a:rPr>
              <a:t>Data Visualization:</a:t>
            </a:r>
            <a:endParaRPr sz="2400">
              <a:solidFill>
                <a:schemeClr val="dk1"/>
              </a:solidFill>
              <a:latin typeface="Calibri"/>
              <a:ea typeface="Calibri"/>
              <a:cs typeface="Calibri"/>
              <a:sym typeface="Calibri"/>
            </a:endParaRPr>
          </a:p>
        </p:txBody>
      </p:sp>
      <p:sp>
        <p:nvSpPr>
          <p:cNvPr id="376" name="Google Shape;376;p37"/>
          <p:cNvSpPr/>
          <p:nvPr/>
        </p:nvSpPr>
        <p:spPr>
          <a:xfrm>
            <a:off x="1933822" y="5330704"/>
            <a:ext cx="9972300" cy="710700"/>
          </a:xfrm>
          <a:prstGeom prst="rect">
            <a:avLst/>
          </a:prstGeom>
          <a:noFill/>
          <a:ln>
            <a:noFill/>
          </a:ln>
        </p:spPr>
        <p:txBody>
          <a:bodyPr spcFirstLastPara="1" wrap="square" lIns="91425" tIns="45700" rIns="91425" bIns="45700" anchor="t" anchorCtr="0">
            <a:noAutofit/>
          </a:bodyPr>
          <a:lstStyle/>
          <a:p>
            <a:pPr marL="342900" marR="0" lvl="0" indent="-317500" algn="l" rtl="0">
              <a:lnSpc>
                <a:spcPct val="116625"/>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Incorporated Streamlit's charting capabilities to display generated MCQs in a table format.</a:t>
            </a:r>
            <a:endParaRPr sz="2000"/>
          </a:p>
          <a:p>
            <a:pPr marL="342900" marR="0" lvl="0" indent="-317500" algn="l" rtl="0">
              <a:lnSpc>
                <a:spcPct val="116625"/>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Allowed users to visualize quiz data using Streamlit's interactive components.</a:t>
            </a:r>
            <a:endParaRPr sz="2000">
              <a:solidFill>
                <a:schemeClr val="dk1"/>
              </a:solidFill>
              <a:latin typeface="Calibri"/>
              <a:ea typeface="Calibri"/>
              <a:cs typeface="Calibri"/>
              <a:sym typeface="Calibri"/>
            </a:endParaRPr>
          </a:p>
        </p:txBody>
      </p:sp>
      <p:sp>
        <p:nvSpPr>
          <p:cNvPr id="377" name="Google Shape;377;p37"/>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532353" y="103535"/>
            <a:ext cx="7534800" cy="91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r>
              <a:rPr lang="en-US" sz="4000" b="1">
                <a:solidFill>
                  <a:srgbClr val="DA9693"/>
                </a:solidFill>
              </a:rPr>
              <a:t>INTRODUCTION</a:t>
            </a:r>
            <a:endParaRPr sz="4000">
              <a:solidFill>
                <a:srgbClr val="DA9693"/>
              </a:solidFill>
            </a:endParaRPr>
          </a:p>
        </p:txBody>
      </p:sp>
      <p:sp>
        <p:nvSpPr>
          <p:cNvPr id="128" name="Google Shape;128;p20"/>
          <p:cNvSpPr txBox="1">
            <a:spLocks noGrp="1"/>
          </p:cNvSpPr>
          <p:nvPr>
            <p:ph type="body" idx="1"/>
          </p:nvPr>
        </p:nvSpPr>
        <p:spPr>
          <a:xfrm>
            <a:off x="475225" y="1049825"/>
            <a:ext cx="9779400" cy="4452300"/>
          </a:xfrm>
          <a:prstGeom prst="rect">
            <a:avLst/>
          </a:prstGeom>
          <a:noFill/>
          <a:ln>
            <a:noFill/>
          </a:ln>
        </p:spPr>
        <p:txBody>
          <a:bodyPr spcFirstLastPara="1" wrap="square" lIns="114300" tIns="45700" rIns="91425" bIns="45700" anchor="t" anchorCtr="0">
            <a:noAutofit/>
          </a:bodyPr>
          <a:lstStyle/>
          <a:p>
            <a:pPr marL="228600" lvl="0" indent="-203200" algn="l" rtl="0">
              <a:lnSpc>
                <a:spcPct val="150000"/>
              </a:lnSpc>
              <a:spcBef>
                <a:spcPts val="0"/>
              </a:spcBef>
              <a:spcAft>
                <a:spcPts val="0"/>
              </a:spcAft>
              <a:buClr>
                <a:srgbClr val="0D0D0D"/>
              </a:buClr>
              <a:buSzPts val="2000"/>
              <a:buFont typeface="Arial"/>
              <a:buChar char="•"/>
            </a:pPr>
            <a:r>
              <a:rPr lang="en-US" b="0" i="0">
                <a:solidFill>
                  <a:srgbClr val="0D0D0D"/>
                </a:solidFill>
                <a:highlight>
                  <a:srgbClr val="FFFFFF"/>
                </a:highlight>
              </a:rPr>
              <a:t>Welcome to the </a:t>
            </a:r>
            <a:r>
              <a:rPr lang="en-US" b="1" i="0">
                <a:solidFill>
                  <a:srgbClr val="0D0D0D"/>
                </a:solidFill>
                <a:highlight>
                  <a:srgbClr val="FFFFFF"/>
                </a:highlight>
              </a:rPr>
              <a:t>MCQ Generator Project presentation!</a:t>
            </a:r>
            <a:endParaRPr b="1"/>
          </a:p>
          <a:p>
            <a:pPr marL="228600" lvl="0" indent="-203200" algn="l" rtl="0">
              <a:lnSpc>
                <a:spcPct val="150000"/>
              </a:lnSpc>
              <a:spcBef>
                <a:spcPts val="1000"/>
              </a:spcBef>
              <a:spcAft>
                <a:spcPts val="0"/>
              </a:spcAft>
              <a:buClr>
                <a:srgbClr val="0D0D0D"/>
              </a:buClr>
              <a:buSzPts val="2000"/>
              <a:buFont typeface="Arial"/>
              <a:buChar char="•"/>
            </a:pPr>
            <a:r>
              <a:rPr lang="en-US" b="0" i="0">
                <a:solidFill>
                  <a:srgbClr val="0D0D0D"/>
                </a:solidFill>
                <a:highlight>
                  <a:srgbClr val="FFFFFF"/>
                </a:highlight>
              </a:rPr>
              <a:t>Our project introduces an </a:t>
            </a:r>
            <a:r>
              <a:rPr lang="en-US" b="1" i="0">
                <a:solidFill>
                  <a:srgbClr val="0D0D0D"/>
                </a:solidFill>
                <a:highlight>
                  <a:srgbClr val="FFFFFF"/>
                </a:highlight>
              </a:rPr>
              <a:t>automated system</a:t>
            </a:r>
            <a:r>
              <a:rPr lang="en-US" b="0" i="0">
                <a:solidFill>
                  <a:srgbClr val="0D0D0D"/>
                </a:solidFill>
                <a:highlight>
                  <a:srgbClr val="FFFFFF"/>
                </a:highlight>
              </a:rPr>
              <a:t> for generating Multiple Choice Questions (MCQs) using </a:t>
            </a:r>
            <a:r>
              <a:rPr lang="en-US" b="1" i="0">
                <a:solidFill>
                  <a:srgbClr val="0D0D0D"/>
                </a:solidFill>
                <a:highlight>
                  <a:srgbClr val="FFFFFF"/>
                </a:highlight>
              </a:rPr>
              <a:t>LangChain and OpenAI's language models.</a:t>
            </a:r>
            <a:endParaRPr b="1"/>
          </a:p>
          <a:p>
            <a:pPr marL="228600" lvl="0" indent="-203200" algn="l" rtl="0">
              <a:lnSpc>
                <a:spcPct val="150000"/>
              </a:lnSpc>
              <a:spcBef>
                <a:spcPts val="1000"/>
              </a:spcBef>
              <a:spcAft>
                <a:spcPts val="0"/>
              </a:spcAft>
              <a:buClr>
                <a:srgbClr val="0D0D0D"/>
              </a:buClr>
              <a:buSzPts val="2000"/>
              <a:buFont typeface="Arial"/>
              <a:buChar char="•"/>
            </a:pPr>
            <a:r>
              <a:rPr lang="en-US" b="0" i="0">
                <a:solidFill>
                  <a:srgbClr val="0D0D0D"/>
                </a:solidFill>
                <a:highlight>
                  <a:srgbClr val="FFFFFF"/>
                </a:highlight>
              </a:rPr>
              <a:t>By leveraging advanced </a:t>
            </a:r>
            <a:r>
              <a:rPr lang="en-US" b="1" i="0">
                <a:solidFill>
                  <a:srgbClr val="0D0D0D"/>
                </a:solidFill>
                <a:highlight>
                  <a:srgbClr val="FFFFFF"/>
                </a:highlight>
              </a:rPr>
              <a:t>Natural Language Processing (NLP) </a:t>
            </a:r>
            <a:r>
              <a:rPr lang="en-US" b="0" i="0">
                <a:solidFill>
                  <a:srgbClr val="0D0D0D"/>
                </a:solidFill>
                <a:highlight>
                  <a:srgbClr val="FFFFFF"/>
                </a:highlight>
              </a:rPr>
              <a:t>techniques, we streamline quiz creation for </a:t>
            </a:r>
            <a:r>
              <a:rPr lang="en-US" b="1" i="0">
                <a:solidFill>
                  <a:srgbClr val="0D0D0D"/>
                </a:solidFill>
                <a:highlight>
                  <a:srgbClr val="FFFFFF"/>
                </a:highlight>
              </a:rPr>
              <a:t>educators and students.</a:t>
            </a:r>
            <a:endParaRPr b="1"/>
          </a:p>
          <a:p>
            <a:pPr marL="228600" lvl="0" indent="-203200" algn="l" rtl="0">
              <a:lnSpc>
                <a:spcPct val="150000"/>
              </a:lnSpc>
              <a:spcBef>
                <a:spcPts val="1000"/>
              </a:spcBef>
              <a:spcAft>
                <a:spcPts val="0"/>
              </a:spcAft>
              <a:buClr>
                <a:srgbClr val="0D0D0D"/>
              </a:buClr>
              <a:buSzPts val="2000"/>
              <a:buFont typeface="Arial"/>
              <a:buChar char="•"/>
            </a:pPr>
            <a:r>
              <a:rPr lang="en-US" b="0" i="0">
                <a:solidFill>
                  <a:srgbClr val="0D0D0D"/>
                </a:solidFill>
                <a:highlight>
                  <a:srgbClr val="FFFFFF"/>
                </a:highlight>
              </a:rPr>
              <a:t>Through modular </a:t>
            </a:r>
            <a:r>
              <a:rPr lang="en-US" b="1" i="0">
                <a:solidFill>
                  <a:srgbClr val="0D0D0D"/>
                </a:solidFill>
                <a:highlight>
                  <a:srgbClr val="FFFFFF"/>
                </a:highlight>
              </a:rPr>
              <a:t>coding and automation,</a:t>
            </a:r>
            <a:r>
              <a:rPr lang="en-US" b="0" i="0">
                <a:solidFill>
                  <a:srgbClr val="0D0D0D"/>
                </a:solidFill>
                <a:highlight>
                  <a:srgbClr val="FFFFFF"/>
                </a:highlight>
              </a:rPr>
              <a:t> we offer a </a:t>
            </a:r>
            <a:r>
              <a:rPr lang="en-US" b="1" i="0">
                <a:solidFill>
                  <a:srgbClr val="0D0D0D"/>
                </a:solidFill>
                <a:highlight>
                  <a:srgbClr val="FFFFFF"/>
                </a:highlight>
              </a:rPr>
              <a:t>user-friendly solution</a:t>
            </a:r>
            <a:r>
              <a:rPr lang="en-US" b="0" i="0">
                <a:solidFill>
                  <a:srgbClr val="0D0D0D"/>
                </a:solidFill>
                <a:highlight>
                  <a:srgbClr val="FFFFFF"/>
                </a:highlight>
              </a:rPr>
              <a:t> for personalized quiz generation.</a:t>
            </a:r>
            <a:endParaRPr/>
          </a:p>
          <a:p>
            <a:pPr marL="228600" lvl="0" indent="-203200" algn="l" rtl="0">
              <a:lnSpc>
                <a:spcPct val="150000"/>
              </a:lnSpc>
              <a:spcBef>
                <a:spcPts val="1000"/>
              </a:spcBef>
              <a:spcAft>
                <a:spcPts val="0"/>
              </a:spcAft>
              <a:buClr>
                <a:srgbClr val="0D0D0D"/>
              </a:buClr>
              <a:buSzPts val="2000"/>
              <a:buFont typeface="Arial"/>
              <a:buChar char="•"/>
            </a:pPr>
            <a:r>
              <a:rPr lang="en-US" b="0" i="0">
                <a:solidFill>
                  <a:srgbClr val="0D0D0D"/>
                </a:solidFill>
                <a:highlight>
                  <a:srgbClr val="FFFFFF"/>
                </a:highlight>
              </a:rPr>
              <a:t>Join us as we revolutionize</a:t>
            </a:r>
            <a:r>
              <a:rPr lang="en-US" b="1" i="0">
                <a:solidFill>
                  <a:srgbClr val="0D0D0D"/>
                </a:solidFill>
                <a:highlight>
                  <a:srgbClr val="FFFFFF"/>
                </a:highlight>
              </a:rPr>
              <a:t> MCQ creation in education.</a:t>
            </a:r>
            <a:endParaRPr b="1"/>
          </a:p>
          <a:p>
            <a:pPr marL="228600" lvl="0" indent="-76200" algn="l" rtl="0">
              <a:lnSpc>
                <a:spcPct val="150000"/>
              </a:lnSpc>
              <a:spcBef>
                <a:spcPts val="1000"/>
              </a:spcBef>
              <a:spcAft>
                <a:spcPts val="0"/>
              </a:spcAft>
              <a:buClr>
                <a:schemeClr val="dk1"/>
              </a:buClr>
              <a:buSzPts val="2400"/>
              <a:buNone/>
            </a:pPr>
            <a:endParaRPr/>
          </a:p>
        </p:txBody>
      </p:sp>
      <p:sp>
        <p:nvSpPr>
          <p:cNvPr id="129" name="Google Shape;129;p20"/>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title"/>
          </p:nvPr>
        </p:nvSpPr>
        <p:spPr>
          <a:xfrm>
            <a:off x="414350" y="90080"/>
            <a:ext cx="10360200" cy="91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600"/>
              <a:buFont typeface="Calibri"/>
              <a:buNone/>
            </a:pPr>
            <a:r>
              <a:rPr lang="en-US" sz="4000" b="1">
                <a:solidFill>
                  <a:srgbClr val="DA9693"/>
                </a:solidFill>
              </a:rPr>
              <a:t> RESULT &amp; CONCLUSION</a:t>
            </a:r>
            <a:endParaRPr sz="4000">
              <a:solidFill>
                <a:srgbClr val="DA9693"/>
              </a:solidFill>
            </a:endParaRPr>
          </a:p>
        </p:txBody>
      </p:sp>
      <p:sp>
        <p:nvSpPr>
          <p:cNvPr id="383" name="Google Shape;383;p38"/>
          <p:cNvSpPr txBox="1">
            <a:spLocks noGrp="1"/>
          </p:cNvSpPr>
          <p:nvPr>
            <p:ph type="body" idx="1"/>
          </p:nvPr>
        </p:nvSpPr>
        <p:spPr>
          <a:xfrm>
            <a:off x="647700" y="1143000"/>
            <a:ext cx="5432100" cy="4158900"/>
          </a:xfrm>
          <a:prstGeom prst="rect">
            <a:avLst/>
          </a:prstGeom>
          <a:noFill/>
          <a:ln>
            <a:noFill/>
          </a:ln>
        </p:spPr>
        <p:txBody>
          <a:bodyPr spcFirstLastPara="1" wrap="square" lIns="91425" tIns="45700" rIns="91425" bIns="45700" anchor="t" anchorCtr="0">
            <a:noAutofit/>
          </a:bodyPr>
          <a:lstStyle/>
          <a:p>
            <a:pPr marL="228600" lvl="0" indent="-101600" algn="l" rtl="0">
              <a:lnSpc>
                <a:spcPct val="90000"/>
              </a:lnSpc>
              <a:spcBef>
                <a:spcPts val="0"/>
              </a:spcBef>
              <a:spcAft>
                <a:spcPts val="0"/>
              </a:spcAft>
              <a:buClr>
                <a:schemeClr val="dk1"/>
              </a:buClr>
              <a:buSzPts val="2000"/>
              <a:buFont typeface="Courier New"/>
              <a:buNone/>
            </a:pPr>
            <a:endParaRPr cap="none"/>
          </a:p>
          <a:p>
            <a:pPr marL="0" lvl="0" indent="0" algn="l" rtl="0">
              <a:lnSpc>
                <a:spcPct val="90000"/>
              </a:lnSpc>
              <a:spcBef>
                <a:spcPts val="1000"/>
              </a:spcBef>
              <a:spcAft>
                <a:spcPts val="0"/>
              </a:spcAft>
              <a:buClr>
                <a:schemeClr val="dk1"/>
              </a:buClr>
              <a:buSzPts val="2400"/>
              <a:buNone/>
            </a:pPr>
            <a:r>
              <a:rPr lang="en-US" sz="2400" b="1" cap="none"/>
              <a:t>Streamlit Application Interface:</a:t>
            </a:r>
            <a:endParaRPr sz="2400" b="1"/>
          </a:p>
          <a:p>
            <a:pPr marL="457200" lvl="0" indent="-355600" algn="l" rtl="0">
              <a:lnSpc>
                <a:spcPct val="115000"/>
              </a:lnSpc>
              <a:spcBef>
                <a:spcPts val="1000"/>
              </a:spcBef>
              <a:spcAft>
                <a:spcPts val="0"/>
              </a:spcAft>
              <a:buSzPts val="2000"/>
              <a:buChar char="●"/>
            </a:pPr>
            <a:r>
              <a:rPr lang="en-US" cap="none"/>
              <a:t>The Application Interface Provides Users With An Intuitive Platform To Interact With The MCQ Generation System. </a:t>
            </a:r>
            <a:endParaRPr/>
          </a:p>
          <a:p>
            <a:pPr marL="457200" lvl="0" indent="0" algn="l" rtl="0">
              <a:lnSpc>
                <a:spcPct val="115000"/>
              </a:lnSpc>
              <a:spcBef>
                <a:spcPts val="1000"/>
              </a:spcBef>
              <a:spcAft>
                <a:spcPts val="0"/>
              </a:spcAft>
              <a:buNone/>
            </a:pPr>
            <a:endParaRPr/>
          </a:p>
          <a:p>
            <a:pPr marL="457200" lvl="0" indent="-355600" algn="l" rtl="0">
              <a:lnSpc>
                <a:spcPct val="115000"/>
              </a:lnSpc>
              <a:spcBef>
                <a:spcPts val="1000"/>
              </a:spcBef>
              <a:spcAft>
                <a:spcPts val="0"/>
              </a:spcAft>
              <a:buSzPts val="2000"/>
              <a:buChar char="●"/>
            </a:pPr>
            <a:r>
              <a:rPr lang="en-US" cap="none"/>
              <a:t>It Includes Interactive Components For Inputting Text, Specifying The Number Of Mcqs, Selecting The Subject, And Setting The Complexity Level Of Questions.</a:t>
            </a:r>
            <a:endParaRPr cap="none"/>
          </a:p>
          <a:p>
            <a:pPr marL="228600" lvl="0" indent="-101600" algn="l" rtl="0">
              <a:lnSpc>
                <a:spcPct val="90000"/>
              </a:lnSpc>
              <a:spcBef>
                <a:spcPts val="1000"/>
              </a:spcBef>
              <a:spcAft>
                <a:spcPts val="0"/>
              </a:spcAft>
              <a:buClr>
                <a:schemeClr val="dk1"/>
              </a:buClr>
              <a:buSzPts val="2000"/>
              <a:buFont typeface="Courier New"/>
              <a:buNone/>
            </a:pPr>
            <a:endParaRPr cap="none"/>
          </a:p>
        </p:txBody>
      </p:sp>
      <p:pic>
        <p:nvPicPr>
          <p:cNvPr id="384" name="Google Shape;384;p38" descr="preencoded.png"/>
          <p:cNvPicPr preferRelativeResize="0">
            <a:picLocks noGrp="1"/>
          </p:cNvPicPr>
          <p:nvPr>
            <p:ph type="body" idx="2"/>
          </p:nvPr>
        </p:nvPicPr>
        <p:blipFill rotWithShape="1">
          <a:blip r:embed="rId3">
            <a:alphaModFix/>
          </a:blip>
          <a:srcRect/>
          <a:stretch/>
        </p:blipFill>
        <p:spPr>
          <a:xfrm>
            <a:off x="6387526" y="1142999"/>
            <a:ext cx="5519100" cy="4222200"/>
          </a:xfrm>
          <a:prstGeom prst="rect">
            <a:avLst/>
          </a:prstGeom>
          <a:noFill/>
          <a:ln>
            <a:noFill/>
          </a:ln>
        </p:spPr>
      </p:pic>
      <p:sp>
        <p:nvSpPr>
          <p:cNvPr id="385" name="Google Shape;385;p38"/>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39" descr="preencoded.png"/>
          <p:cNvPicPr preferRelativeResize="0"/>
          <p:nvPr/>
        </p:nvPicPr>
        <p:blipFill rotWithShape="1">
          <a:blip r:embed="rId3">
            <a:alphaModFix/>
          </a:blip>
          <a:srcRect t="3100" b="2372"/>
          <a:stretch/>
        </p:blipFill>
        <p:spPr>
          <a:xfrm>
            <a:off x="647700" y="1311875"/>
            <a:ext cx="6644575" cy="5081224"/>
          </a:xfrm>
          <a:prstGeom prst="rect">
            <a:avLst/>
          </a:prstGeom>
          <a:noFill/>
          <a:ln>
            <a:noFill/>
          </a:ln>
        </p:spPr>
      </p:pic>
      <p:sp>
        <p:nvSpPr>
          <p:cNvPr id="391" name="Google Shape;391;p39"/>
          <p:cNvSpPr txBox="1"/>
          <p:nvPr/>
        </p:nvSpPr>
        <p:spPr>
          <a:xfrm>
            <a:off x="543429" y="426623"/>
            <a:ext cx="7747500" cy="584100"/>
          </a:xfrm>
          <a:prstGeom prst="rect">
            <a:avLst/>
          </a:prstGeom>
          <a:noFill/>
          <a:ln>
            <a:noFill/>
          </a:ln>
        </p:spPr>
        <p:txBody>
          <a:bodyPr spcFirstLastPara="1" wrap="square" lIns="91425" tIns="45700" rIns="91425" bIns="45700" anchor="t" anchorCtr="0">
            <a:spAutoFit/>
          </a:bodyPr>
          <a:lstStyle/>
          <a:p>
            <a:pPr marL="0" marR="0" lvl="0" indent="0" algn="l" rtl="0">
              <a:lnSpc>
                <a:spcPct val="79875"/>
              </a:lnSpc>
              <a:spcBef>
                <a:spcPts val="0"/>
              </a:spcBef>
              <a:spcAft>
                <a:spcPts val="0"/>
              </a:spcAft>
              <a:buClr>
                <a:schemeClr val="dk1"/>
              </a:buClr>
              <a:buSzPts val="3200"/>
              <a:buFont typeface="Calibri"/>
              <a:buNone/>
            </a:pPr>
            <a:r>
              <a:rPr lang="en-US" sz="4000" b="1">
                <a:solidFill>
                  <a:srgbClr val="DA9693"/>
                </a:solidFill>
                <a:latin typeface="Calibri"/>
                <a:ea typeface="Calibri"/>
                <a:cs typeface="Calibri"/>
                <a:sym typeface="Calibri"/>
              </a:rPr>
              <a:t>OUTPUT OF GENERATED MCQS</a:t>
            </a:r>
            <a:endParaRPr sz="4000">
              <a:solidFill>
                <a:srgbClr val="DA9693"/>
              </a:solidFill>
            </a:endParaRPr>
          </a:p>
        </p:txBody>
      </p:sp>
      <p:sp>
        <p:nvSpPr>
          <p:cNvPr id="392" name="Google Shape;392;p39"/>
          <p:cNvSpPr txBox="1"/>
          <p:nvPr/>
        </p:nvSpPr>
        <p:spPr>
          <a:xfrm>
            <a:off x="7248078" y="1809025"/>
            <a:ext cx="3762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It provides a </a:t>
            </a:r>
            <a:r>
              <a:rPr lang="en-US" sz="2000" b="1">
                <a:solidFill>
                  <a:schemeClr val="dk1"/>
                </a:solidFill>
                <a:latin typeface="Calibri"/>
                <a:ea typeface="Calibri"/>
                <a:cs typeface="Calibri"/>
                <a:sym typeface="Calibri"/>
              </a:rPr>
              <a:t>comprehensive set</a:t>
            </a:r>
            <a:r>
              <a:rPr lang="en-US" sz="2000">
                <a:solidFill>
                  <a:schemeClr val="dk1"/>
                </a:solidFill>
                <a:latin typeface="Calibri"/>
                <a:ea typeface="Calibri"/>
                <a:cs typeface="Calibri"/>
                <a:sym typeface="Calibri"/>
              </a:rPr>
              <a:t> of questions tailored to the specified subject and complexity level. </a:t>
            </a:r>
            <a:endParaRPr/>
          </a:p>
        </p:txBody>
      </p:sp>
      <p:sp>
        <p:nvSpPr>
          <p:cNvPr id="393" name="Google Shape;393;p39"/>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nvPr>
        </p:nvSpPr>
        <p:spPr>
          <a:xfrm>
            <a:off x="588665" y="436836"/>
            <a:ext cx="7534800" cy="566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Calibri"/>
              <a:buNone/>
            </a:pPr>
            <a:r>
              <a:rPr lang="en-US" sz="4000" b="1">
                <a:solidFill>
                  <a:srgbClr val="DA9693"/>
                </a:solidFill>
              </a:rPr>
              <a:t>OUTPUT OF REVIEW PANEL</a:t>
            </a:r>
            <a:endParaRPr sz="4000">
              <a:solidFill>
                <a:srgbClr val="DA9693"/>
              </a:solidFill>
            </a:endParaRPr>
          </a:p>
        </p:txBody>
      </p:sp>
      <p:sp>
        <p:nvSpPr>
          <p:cNvPr id="399" name="Google Shape;399;p40"/>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400" name="Google Shape;400;p40"/>
          <p:cNvSpPr/>
          <p:nvPr/>
        </p:nvSpPr>
        <p:spPr>
          <a:xfrm>
            <a:off x="588666" y="12"/>
            <a:ext cx="9342900" cy="3562500"/>
          </a:xfrm>
          <a:prstGeom prst="rect">
            <a:avLst/>
          </a:prstGeom>
          <a:blipFill rotWithShape="1">
            <a:blip r:embed="rId3">
              <a:alphaModFix/>
            </a:blip>
            <a:stretch>
              <a:fillRect t="24066" b="24066"/>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2482718" y="4078507"/>
            <a:ext cx="6661018" cy="5325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txBox="1"/>
          <p:nvPr/>
        </p:nvSpPr>
        <p:spPr>
          <a:xfrm>
            <a:off x="652007" y="3173446"/>
            <a:ext cx="6660900" cy="1048500"/>
          </a:xfrm>
          <a:prstGeom prst="rect">
            <a:avLst/>
          </a:prstGeom>
          <a:noFill/>
          <a:ln>
            <a:noFill/>
          </a:ln>
        </p:spPr>
        <p:txBody>
          <a:bodyPr spcFirstLastPara="1" wrap="square" lIns="203200" tIns="76200" rIns="203200" bIns="76200" anchor="ctr" anchorCtr="0">
            <a:noAutofit/>
          </a:bodyPr>
          <a:lstStyle/>
          <a:p>
            <a:pPr marL="0" marR="0" lvl="0" indent="0" algn="l" rtl="0">
              <a:lnSpc>
                <a:spcPct val="115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review panel in the Streamlit application provides users with valuable feedback and insights into the generated multiple-choice questions (MCQs).</a:t>
            </a:r>
            <a:endParaRPr sz="2000">
              <a:solidFill>
                <a:schemeClr val="dk1"/>
              </a:solidFill>
              <a:latin typeface="Calibri"/>
              <a:ea typeface="Calibri"/>
              <a:cs typeface="Calibri"/>
              <a:sym typeface="Calibri"/>
            </a:endParaRPr>
          </a:p>
        </p:txBody>
      </p:sp>
      <p:sp>
        <p:nvSpPr>
          <p:cNvPr id="403" name="Google Shape;403;p40"/>
          <p:cNvSpPr/>
          <p:nvPr/>
        </p:nvSpPr>
        <p:spPr>
          <a:xfrm>
            <a:off x="9001335" y="981201"/>
            <a:ext cx="2882415" cy="44864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4" name="Google Shape;404;p40" descr="preencoded.png"/>
          <p:cNvPicPr preferRelativeResize="0"/>
          <p:nvPr/>
        </p:nvPicPr>
        <p:blipFill rotWithShape="1">
          <a:blip r:embed="rId4">
            <a:alphaModFix/>
          </a:blip>
          <a:srcRect l="-1" t="8441" r="50553" b="16841"/>
          <a:stretch/>
        </p:blipFill>
        <p:spPr>
          <a:xfrm>
            <a:off x="642959" y="4729635"/>
            <a:ext cx="3858457" cy="15584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23</a:t>
            </a:fld>
            <a:endParaRPr/>
          </a:p>
        </p:txBody>
      </p:sp>
      <p:sp>
        <p:nvSpPr>
          <p:cNvPr id="410" name="Google Shape;410;p41"/>
          <p:cNvSpPr/>
          <p:nvPr/>
        </p:nvSpPr>
        <p:spPr>
          <a:xfrm>
            <a:off x="561516" y="376241"/>
            <a:ext cx="55551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51888"/>
              </a:lnSpc>
              <a:spcBef>
                <a:spcPts val="0"/>
              </a:spcBef>
              <a:spcAft>
                <a:spcPts val="0"/>
              </a:spcAft>
              <a:buClr>
                <a:schemeClr val="dk1"/>
              </a:buClr>
              <a:buSzPts val="3600"/>
              <a:buFont typeface="Calibri"/>
              <a:buNone/>
            </a:pPr>
            <a:r>
              <a:rPr lang="en-US" sz="3600" b="1">
                <a:solidFill>
                  <a:srgbClr val="DA9693"/>
                </a:solidFill>
                <a:latin typeface="Calibri"/>
                <a:ea typeface="Calibri"/>
                <a:cs typeface="Calibri"/>
                <a:sym typeface="Calibri"/>
              </a:rPr>
              <a:t>CONCLUSION</a:t>
            </a:r>
            <a:endParaRPr>
              <a:solidFill>
                <a:srgbClr val="DA9693"/>
              </a:solidFill>
            </a:endParaRPr>
          </a:p>
        </p:txBody>
      </p:sp>
      <p:sp>
        <p:nvSpPr>
          <p:cNvPr id="411" name="Google Shape;411;p41"/>
          <p:cNvSpPr/>
          <p:nvPr/>
        </p:nvSpPr>
        <p:spPr>
          <a:xfrm>
            <a:off x="6592337" y="1446704"/>
            <a:ext cx="45719" cy="5408558"/>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41"/>
          <p:cNvSpPr/>
          <p:nvPr/>
        </p:nvSpPr>
        <p:spPr>
          <a:xfrm>
            <a:off x="5359420" y="1632739"/>
            <a:ext cx="777597" cy="44410"/>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41"/>
          <p:cNvSpPr/>
          <p:nvPr/>
        </p:nvSpPr>
        <p:spPr>
          <a:xfrm>
            <a:off x="6137017" y="1405032"/>
            <a:ext cx="499943" cy="499943"/>
          </a:xfrm>
          <a:prstGeom prst="roundRect">
            <a:avLst>
              <a:gd name="adj" fmla="val 2000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41"/>
          <p:cNvSpPr/>
          <p:nvPr/>
        </p:nvSpPr>
        <p:spPr>
          <a:xfrm>
            <a:off x="6229047" y="1405024"/>
            <a:ext cx="183000" cy="4581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1</a:t>
            </a:r>
            <a:endParaRPr sz="2624">
              <a:solidFill>
                <a:schemeClr val="dk1"/>
              </a:solidFill>
              <a:latin typeface="Calibri"/>
              <a:ea typeface="Calibri"/>
              <a:cs typeface="Calibri"/>
              <a:sym typeface="Calibri"/>
            </a:endParaRPr>
          </a:p>
        </p:txBody>
      </p:sp>
      <p:sp>
        <p:nvSpPr>
          <p:cNvPr id="415" name="Google Shape;415;p41"/>
          <p:cNvSpPr/>
          <p:nvPr/>
        </p:nvSpPr>
        <p:spPr>
          <a:xfrm>
            <a:off x="642949" y="1453600"/>
            <a:ext cx="4521900" cy="1736100"/>
          </a:xfrm>
          <a:prstGeom prst="rect">
            <a:avLst/>
          </a:prstGeom>
          <a:noFill/>
          <a:ln>
            <a:noFill/>
          </a:ln>
        </p:spPr>
        <p:txBody>
          <a:bodyPr spcFirstLastPara="1" wrap="square" lIns="91425" tIns="45700" rIns="91425" bIns="45700" anchor="t" anchorCtr="0">
            <a:noAutofit/>
          </a:bodyPr>
          <a:lstStyle/>
          <a:p>
            <a:pPr marL="0" marR="0" lvl="0" indent="0" algn="r" rtl="0">
              <a:lnSpc>
                <a:spcPct val="115000"/>
              </a:lnSpc>
              <a:spcBef>
                <a:spcPts val="0"/>
              </a:spcBef>
              <a:spcAft>
                <a:spcPts val="0"/>
              </a:spcAft>
              <a:buClr>
                <a:srgbClr val="272525"/>
              </a:buClr>
              <a:buSzPts val="2400"/>
              <a:buFont typeface="Calibri"/>
              <a:buNone/>
            </a:pPr>
            <a:r>
              <a:rPr lang="en-US" sz="2000">
                <a:solidFill>
                  <a:srgbClr val="272525"/>
                </a:solidFill>
                <a:latin typeface="Calibri"/>
                <a:ea typeface="Calibri"/>
                <a:cs typeface="Calibri"/>
                <a:sym typeface="Calibri"/>
              </a:rPr>
              <a:t>In conclusion, the automated MCQ generation pipeline offers a scalable and innovative solution to the challenges faced by educators in creating quizzes.</a:t>
            </a:r>
            <a:endParaRPr sz="2000">
              <a:solidFill>
                <a:schemeClr val="dk1"/>
              </a:solidFill>
              <a:latin typeface="Calibri"/>
              <a:ea typeface="Calibri"/>
              <a:cs typeface="Calibri"/>
              <a:sym typeface="Calibri"/>
            </a:endParaRPr>
          </a:p>
        </p:txBody>
      </p:sp>
      <p:sp>
        <p:nvSpPr>
          <p:cNvPr id="416" name="Google Shape;416;p41"/>
          <p:cNvSpPr/>
          <p:nvPr/>
        </p:nvSpPr>
        <p:spPr>
          <a:xfrm>
            <a:off x="643025" y="3189700"/>
            <a:ext cx="4521900" cy="2148600"/>
          </a:xfrm>
          <a:prstGeom prst="rect">
            <a:avLst/>
          </a:prstGeom>
          <a:noFill/>
          <a:ln>
            <a:noFill/>
          </a:ln>
        </p:spPr>
        <p:txBody>
          <a:bodyPr spcFirstLastPara="1" wrap="square" lIns="91425" tIns="45700" rIns="91425" bIns="45700" anchor="t" anchorCtr="0">
            <a:noAutofit/>
          </a:bodyPr>
          <a:lstStyle/>
          <a:p>
            <a:pPr marL="0" marR="0" lvl="0" indent="0" algn="r" rtl="0">
              <a:lnSpc>
                <a:spcPct val="115000"/>
              </a:lnSpc>
              <a:spcBef>
                <a:spcPts val="0"/>
              </a:spcBef>
              <a:spcAft>
                <a:spcPts val="0"/>
              </a:spcAft>
              <a:buClr>
                <a:srgbClr val="272525"/>
              </a:buClr>
              <a:buSzPts val="2000"/>
              <a:buFont typeface="Calibri"/>
              <a:buNone/>
            </a:pPr>
            <a:r>
              <a:rPr lang="en-US" sz="2000">
                <a:solidFill>
                  <a:srgbClr val="272525"/>
                </a:solidFill>
                <a:latin typeface="Calibri"/>
                <a:ea typeface="Calibri"/>
                <a:cs typeface="Calibri"/>
                <a:sym typeface="Calibri"/>
              </a:rPr>
              <a:t>By leveraging cutting-edge technology, this project empowers educators to deliver engaging and effective assessments, ultimately enhancing the learning experience for students.</a:t>
            </a:r>
            <a:endParaRPr sz="2000">
              <a:solidFill>
                <a:schemeClr val="dk1"/>
              </a:solidFill>
              <a:latin typeface="Calibri"/>
              <a:ea typeface="Calibri"/>
              <a:cs typeface="Calibri"/>
              <a:sym typeface="Calibri"/>
            </a:endParaRPr>
          </a:p>
        </p:txBody>
      </p:sp>
      <p:sp>
        <p:nvSpPr>
          <p:cNvPr id="417" name="Google Shape;417;p41"/>
          <p:cNvSpPr/>
          <p:nvPr/>
        </p:nvSpPr>
        <p:spPr>
          <a:xfrm>
            <a:off x="6636961" y="2743592"/>
            <a:ext cx="777597" cy="44410"/>
          </a:xfrm>
          <a:prstGeom prst="roundRect">
            <a:avLst>
              <a:gd name="adj" fmla="val 225151"/>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41"/>
          <p:cNvSpPr/>
          <p:nvPr/>
        </p:nvSpPr>
        <p:spPr>
          <a:xfrm>
            <a:off x="6137017" y="2515885"/>
            <a:ext cx="499943" cy="499943"/>
          </a:xfrm>
          <a:prstGeom prst="roundRect">
            <a:avLst>
              <a:gd name="adj" fmla="val 2000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41"/>
          <p:cNvSpPr/>
          <p:nvPr/>
        </p:nvSpPr>
        <p:spPr>
          <a:xfrm>
            <a:off x="6236419" y="2557557"/>
            <a:ext cx="183000" cy="416400"/>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272525"/>
              </a:buClr>
              <a:buSzPts val="2624"/>
              <a:buFont typeface="Arial"/>
              <a:buNone/>
            </a:pPr>
            <a:r>
              <a:rPr lang="en-US" sz="2624" b="1">
                <a:solidFill>
                  <a:srgbClr val="272525"/>
                </a:solidFill>
                <a:latin typeface="Arial"/>
                <a:ea typeface="Arial"/>
                <a:cs typeface="Arial"/>
                <a:sym typeface="Arial"/>
              </a:rPr>
              <a:t>2</a:t>
            </a:r>
            <a:endParaRPr sz="2624">
              <a:solidFill>
                <a:schemeClr val="dk1"/>
              </a:solidFill>
              <a:latin typeface="Calibri"/>
              <a:ea typeface="Calibri"/>
              <a:cs typeface="Calibri"/>
              <a:sym typeface="Calibri"/>
            </a:endParaRPr>
          </a:p>
        </p:txBody>
      </p:sp>
      <p:sp>
        <p:nvSpPr>
          <p:cNvPr id="420" name="Google Shape;420;p41"/>
          <p:cNvSpPr/>
          <p:nvPr/>
        </p:nvSpPr>
        <p:spPr>
          <a:xfrm>
            <a:off x="7490996" y="2645987"/>
            <a:ext cx="3744900" cy="1041600"/>
          </a:xfrm>
          <a:prstGeom prst="rect">
            <a:avLst/>
          </a:prstGeom>
          <a:noFill/>
          <a:ln>
            <a:noFill/>
          </a:ln>
        </p:spPr>
        <p:txBody>
          <a:bodyPr spcFirstLastPara="1" wrap="square" lIns="91425" tIns="45700" rIns="91425" bIns="45700" anchor="t" anchorCtr="0">
            <a:noAutofit/>
          </a:bodyPr>
          <a:lstStyle/>
          <a:p>
            <a:pPr marL="0" marR="0" lvl="0" indent="0" algn="l" rtl="0">
              <a:lnSpc>
                <a:spcPct val="113916"/>
              </a:lnSpc>
              <a:spcBef>
                <a:spcPts val="0"/>
              </a:spcBef>
              <a:spcAft>
                <a:spcPts val="0"/>
              </a:spcAft>
              <a:buClr>
                <a:srgbClr val="272525"/>
              </a:buClr>
              <a:buSzPts val="2400"/>
              <a:buFont typeface="Calibri"/>
              <a:buNone/>
            </a:pPr>
            <a:r>
              <a:rPr lang="en-US" sz="2000" b="1">
                <a:solidFill>
                  <a:srgbClr val="272525"/>
                </a:solidFill>
                <a:latin typeface="Calibri"/>
                <a:ea typeface="Calibri"/>
                <a:cs typeface="Calibri"/>
                <a:sym typeface="Calibri"/>
              </a:rPr>
              <a:t>In conclusion, undertaking this project has been a tremendous learning journey.</a:t>
            </a:r>
            <a:endParaRPr sz="2000">
              <a:solidFill>
                <a:schemeClr val="dk1"/>
              </a:solidFill>
              <a:latin typeface="Calibri"/>
              <a:ea typeface="Calibri"/>
              <a:cs typeface="Calibri"/>
              <a:sym typeface="Calibri"/>
            </a:endParaRPr>
          </a:p>
        </p:txBody>
      </p:sp>
      <p:sp>
        <p:nvSpPr>
          <p:cNvPr id="421" name="Google Shape;421;p41"/>
          <p:cNvSpPr/>
          <p:nvPr/>
        </p:nvSpPr>
        <p:spPr>
          <a:xfrm>
            <a:off x="7550125" y="3803701"/>
            <a:ext cx="3744900" cy="1289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272525"/>
              </a:buClr>
              <a:buSzPts val="2000"/>
              <a:buFont typeface="Calibri"/>
              <a:buNone/>
            </a:pPr>
            <a:r>
              <a:rPr lang="en-US" sz="2000">
                <a:solidFill>
                  <a:srgbClr val="272525"/>
                </a:solidFill>
                <a:latin typeface="Calibri"/>
                <a:ea typeface="Calibri"/>
                <a:cs typeface="Calibri"/>
                <a:sym typeface="Calibri"/>
              </a:rPr>
              <a:t>It has provided us with valuable insights into cutting-edge technologies such as generat</a:t>
            </a:r>
            <a:endParaRPr sz="2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grpSp>
        <p:nvGrpSpPr>
          <p:cNvPr id="427" name="Google Shape;427;p42"/>
          <p:cNvGrpSpPr/>
          <p:nvPr/>
        </p:nvGrpSpPr>
        <p:grpSpPr>
          <a:xfrm>
            <a:off x="1917900" y="1300775"/>
            <a:ext cx="8356200" cy="3678400"/>
            <a:chOff x="1917900" y="1072175"/>
            <a:chExt cx="8356200" cy="3678400"/>
          </a:xfrm>
        </p:grpSpPr>
        <p:sp>
          <p:nvSpPr>
            <p:cNvPr id="428" name="Google Shape;428;p42"/>
            <p:cNvSpPr/>
            <p:nvPr/>
          </p:nvSpPr>
          <p:spPr>
            <a:xfrm>
              <a:off x="3685950" y="1072175"/>
              <a:ext cx="4820100" cy="1201800"/>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chemeClr val="dk1"/>
                </a:buClr>
                <a:buSzPts val="4400"/>
                <a:buFont typeface="Calibri"/>
                <a:buNone/>
              </a:pPr>
              <a:r>
                <a:rPr lang="en-US" sz="7000" b="1">
                  <a:solidFill>
                    <a:srgbClr val="DA9693"/>
                  </a:solidFill>
                  <a:latin typeface="Calibri"/>
                  <a:ea typeface="Calibri"/>
                  <a:cs typeface="Calibri"/>
                  <a:sym typeface="Calibri"/>
                </a:rPr>
                <a:t>THANK YOU</a:t>
              </a:r>
              <a:endParaRPr sz="7000">
                <a:solidFill>
                  <a:srgbClr val="DA9693"/>
                </a:solidFill>
              </a:endParaRPr>
            </a:p>
          </p:txBody>
        </p:sp>
        <p:sp>
          <p:nvSpPr>
            <p:cNvPr id="429" name="Google Shape;429;p42"/>
            <p:cNvSpPr/>
            <p:nvPr/>
          </p:nvSpPr>
          <p:spPr>
            <a:xfrm>
              <a:off x="1917900" y="2331925"/>
              <a:ext cx="8356200" cy="710700"/>
            </a:xfrm>
            <a:prstGeom prst="rect">
              <a:avLst/>
            </a:prstGeom>
            <a:noFill/>
            <a:ln>
              <a:noFill/>
            </a:ln>
          </p:spPr>
          <p:txBody>
            <a:bodyPr spcFirstLastPara="1" wrap="square" lIns="91425" tIns="45700" rIns="91425" bIns="45700" anchor="t" anchorCtr="0">
              <a:noAutofit/>
            </a:bodyPr>
            <a:lstStyle/>
            <a:p>
              <a:pPr marL="0" marR="0" lvl="0" indent="0" algn="ctr" rtl="0">
                <a:lnSpc>
                  <a:spcPct val="116625"/>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For your time and attention during this presentation.</a:t>
              </a:r>
              <a:endParaRPr sz="2400">
                <a:solidFill>
                  <a:schemeClr val="dk1"/>
                </a:solidFill>
                <a:latin typeface="Calibri"/>
                <a:ea typeface="Calibri"/>
                <a:cs typeface="Calibri"/>
                <a:sym typeface="Calibri"/>
              </a:endParaRPr>
            </a:p>
          </p:txBody>
        </p:sp>
        <p:sp>
          <p:nvSpPr>
            <p:cNvPr id="430" name="Google Shape;430;p42"/>
            <p:cNvSpPr/>
            <p:nvPr/>
          </p:nvSpPr>
          <p:spPr>
            <a:xfrm>
              <a:off x="2539350" y="3192675"/>
              <a:ext cx="7113300" cy="155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272525"/>
                </a:buClr>
                <a:buSzPts val="2400"/>
                <a:buFont typeface="Calibri"/>
                <a:buNone/>
              </a:pPr>
              <a:r>
                <a:rPr lang="en-US" sz="3500">
                  <a:solidFill>
                    <a:srgbClr val="272525"/>
                  </a:solidFill>
                  <a:latin typeface="Calibri"/>
                  <a:ea typeface="Calibri"/>
                  <a:cs typeface="Calibri"/>
                  <a:sym typeface="Calibri"/>
                </a:rPr>
                <a:t>We welcome any questions or feedback you may have.</a:t>
              </a:r>
              <a:endParaRPr sz="35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p:nvPr/>
        </p:nvSpPr>
        <p:spPr>
          <a:xfrm>
            <a:off x="5986100" y="3774280"/>
            <a:ext cx="5363400" cy="2737500"/>
          </a:xfrm>
          <a:prstGeom prst="roundRect">
            <a:avLst>
              <a:gd name="adj" fmla="val 2917"/>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36" name="Google Shape;136;p21"/>
          <p:cNvSpPr/>
          <p:nvPr/>
        </p:nvSpPr>
        <p:spPr>
          <a:xfrm>
            <a:off x="540443" y="345217"/>
            <a:ext cx="5690400" cy="514500"/>
          </a:xfrm>
          <a:prstGeom prst="rect">
            <a:avLst/>
          </a:prstGeom>
          <a:noFill/>
          <a:ln>
            <a:noFill/>
          </a:ln>
        </p:spPr>
        <p:txBody>
          <a:bodyPr spcFirstLastPara="1" wrap="square" lIns="91425" tIns="45700" rIns="91425" bIns="45700" anchor="t" anchorCtr="0">
            <a:noAutofit/>
          </a:bodyPr>
          <a:lstStyle/>
          <a:p>
            <a:pPr marL="0" marR="0" lvl="0" indent="0" algn="l" rtl="0">
              <a:lnSpc>
                <a:spcPct val="97027"/>
              </a:lnSpc>
              <a:spcBef>
                <a:spcPts val="0"/>
              </a:spcBef>
              <a:spcAft>
                <a:spcPts val="0"/>
              </a:spcAft>
              <a:buNone/>
            </a:pPr>
            <a:r>
              <a:rPr lang="en-US" sz="4000" b="1">
                <a:solidFill>
                  <a:srgbClr val="DA9693"/>
                </a:solidFill>
                <a:latin typeface="Calibri"/>
                <a:ea typeface="Calibri"/>
                <a:cs typeface="Calibri"/>
                <a:sym typeface="Calibri"/>
              </a:rPr>
              <a:t>IMPORTANCE</a:t>
            </a:r>
            <a:endParaRPr sz="4000">
              <a:solidFill>
                <a:srgbClr val="DA9693"/>
              </a:solidFill>
            </a:endParaRPr>
          </a:p>
        </p:txBody>
      </p:sp>
      <p:sp>
        <p:nvSpPr>
          <p:cNvPr id="137" name="Google Shape;137;p21"/>
          <p:cNvSpPr/>
          <p:nvPr/>
        </p:nvSpPr>
        <p:spPr>
          <a:xfrm>
            <a:off x="642951" y="1143000"/>
            <a:ext cx="5180700" cy="2454000"/>
          </a:xfrm>
          <a:prstGeom prst="roundRect">
            <a:avLst>
              <a:gd name="adj" fmla="val 368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38" name="Google Shape;138;p21"/>
          <p:cNvSpPr/>
          <p:nvPr/>
        </p:nvSpPr>
        <p:spPr>
          <a:xfrm>
            <a:off x="825380" y="1262206"/>
            <a:ext cx="3384300" cy="440100"/>
          </a:xfrm>
          <a:prstGeom prst="rect">
            <a:avLst/>
          </a:prstGeom>
          <a:noFill/>
          <a:ln>
            <a:noFill/>
          </a:ln>
        </p:spPr>
        <p:txBody>
          <a:bodyPr spcFirstLastPara="1" wrap="square" lIns="91425" tIns="45700" rIns="91425" bIns="45700" anchor="t" anchorCtr="0">
            <a:noAutofit/>
          </a:bodyPr>
          <a:lstStyle/>
          <a:p>
            <a:pPr marL="0" marR="0" lvl="0" indent="0" algn="l" rtl="0">
              <a:lnSpc>
                <a:spcPct val="90958"/>
              </a:lnSpc>
              <a:spcBef>
                <a:spcPts val="0"/>
              </a:spcBef>
              <a:spcAft>
                <a:spcPts val="0"/>
              </a:spcAft>
              <a:buNone/>
            </a:pPr>
            <a:r>
              <a:rPr lang="en-US" sz="2400" b="1">
                <a:solidFill>
                  <a:schemeClr val="dk1"/>
                </a:solidFill>
                <a:latin typeface="Calibri"/>
                <a:ea typeface="Calibri"/>
                <a:cs typeface="Calibri"/>
                <a:sym typeface="Calibri"/>
              </a:rPr>
              <a:t>Time-Saving Efficiency</a:t>
            </a:r>
            <a:endParaRPr b="1"/>
          </a:p>
        </p:txBody>
      </p:sp>
      <p:sp>
        <p:nvSpPr>
          <p:cNvPr id="139" name="Google Shape;139;p21"/>
          <p:cNvSpPr/>
          <p:nvPr/>
        </p:nvSpPr>
        <p:spPr>
          <a:xfrm>
            <a:off x="5986103" y="1152325"/>
            <a:ext cx="5363400" cy="2454000"/>
          </a:xfrm>
          <a:prstGeom prst="roundRect">
            <a:avLst>
              <a:gd name="adj" fmla="val 3680"/>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40" name="Google Shape;140;p21"/>
          <p:cNvSpPr/>
          <p:nvPr/>
        </p:nvSpPr>
        <p:spPr>
          <a:xfrm>
            <a:off x="6273614" y="1262206"/>
            <a:ext cx="4947600" cy="440100"/>
          </a:xfrm>
          <a:prstGeom prst="rect">
            <a:avLst/>
          </a:prstGeom>
          <a:noFill/>
          <a:ln>
            <a:noFill/>
          </a:ln>
        </p:spPr>
        <p:txBody>
          <a:bodyPr spcFirstLastPara="1" wrap="square" lIns="91425" tIns="45700" rIns="91425" bIns="45700" anchor="t" anchorCtr="0">
            <a:noAutofit/>
          </a:bodyPr>
          <a:lstStyle/>
          <a:p>
            <a:pPr marL="0" marR="0" lvl="0" indent="0" algn="l" rtl="0">
              <a:lnSpc>
                <a:spcPct val="90958"/>
              </a:lnSpc>
              <a:spcBef>
                <a:spcPts val="0"/>
              </a:spcBef>
              <a:spcAft>
                <a:spcPts val="0"/>
              </a:spcAft>
              <a:buNone/>
            </a:pPr>
            <a:r>
              <a:rPr lang="en-US" sz="2400" b="1">
                <a:solidFill>
                  <a:schemeClr val="dk1"/>
                </a:solidFill>
                <a:latin typeface="Calibri"/>
                <a:ea typeface="Calibri"/>
                <a:cs typeface="Calibri"/>
                <a:sym typeface="Calibri"/>
              </a:rPr>
              <a:t>Personalized learning experiences</a:t>
            </a:r>
            <a:endParaRPr b="1"/>
          </a:p>
        </p:txBody>
      </p:sp>
      <p:sp>
        <p:nvSpPr>
          <p:cNvPr id="141" name="Google Shape;141;p21"/>
          <p:cNvSpPr/>
          <p:nvPr/>
        </p:nvSpPr>
        <p:spPr>
          <a:xfrm>
            <a:off x="6273625" y="1698925"/>
            <a:ext cx="4572300" cy="1644900"/>
          </a:xfrm>
          <a:prstGeom prst="rect">
            <a:avLst/>
          </a:prstGeom>
          <a:noFill/>
          <a:ln>
            <a:noFill/>
          </a:ln>
        </p:spPr>
        <p:txBody>
          <a:bodyPr spcFirstLastPara="1" wrap="square" lIns="91425" tIns="45700" rIns="91425" bIns="45700" anchor="t" anchorCtr="0">
            <a:noAutofit/>
          </a:bodyPr>
          <a:lstStyle/>
          <a:p>
            <a:pPr marL="0" marR="0" lvl="0" indent="0" algn="l" rtl="0">
              <a:lnSpc>
                <a:spcPct val="124222"/>
              </a:lnSpc>
              <a:spcBef>
                <a:spcPts val="0"/>
              </a:spcBef>
              <a:spcAft>
                <a:spcPts val="0"/>
              </a:spcAft>
              <a:buNone/>
            </a:pPr>
            <a:r>
              <a:rPr lang="en-US" sz="1600">
                <a:solidFill>
                  <a:srgbClr val="272525"/>
                </a:solidFill>
                <a:latin typeface="Calibri"/>
                <a:ea typeface="Calibri"/>
                <a:cs typeface="Calibri"/>
                <a:sym typeface="Calibri"/>
              </a:rPr>
              <a:t>Educators can easily modify parameters such as subject matter, question difficulty, and question types to align with changing teaching objectives and student requirements, enhancing the adaptability and relevance of quizzes over time.</a:t>
            </a:r>
            <a:endParaRPr sz="1600">
              <a:solidFill>
                <a:schemeClr val="dk1"/>
              </a:solidFill>
              <a:latin typeface="Calibri"/>
              <a:ea typeface="Calibri"/>
              <a:cs typeface="Calibri"/>
              <a:sym typeface="Calibri"/>
            </a:endParaRPr>
          </a:p>
        </p:txBody>
      </p:sp>
      <p:sp>
        <p:nvSpPr>
          <p:cNvPr id="142" name="Google Shape;142;p21"/>
          <p:cNvSpPr/>
          <p:nvPr/>
        </p:nvSpPr>
        <p:spPr>
          <a:xfrm>
            <a:off x="642951" y="3774278"/>
            <a:ext cx="5180700" cy="2737500"/>
          </a:xfrm>
          <a:prstGeom prst="roundRect">
            <a:avLst>
              <a:gd name="adj" fmla="val 2917"/>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43" name="Google Shape;143;p21"/>
          <p:cNvSpPr/>
          <p:nvPr/>
        </p:nvSpPr>
        <p:spPr>
          <a:xfrm>
            <a:off x="825380" y="3888399"/>
            <a:ext cx="3800700" cy="514500"/>
          </a:xfrm>
          <a:prstGeom prst="rect">
            <a:avLst/>
          </a:prstGeom>
          <a:noFill/>
          <a:ln>
            <a:noFill/>
          </a:ln>
        </p:spPr>
        <p:txBody>
          <a:bodyPr spcFirstLastPara="1" wrap="square" lIns="91425" tIns="45700" rIns="91425" bIns="45700" anchor="t" anchorCtr="0">
            <a:noAutofit/>
          </a:bodyPr>
          <a:lstStyle/>
          <a:p>
            <a:pPr marL="0" marR="0" lvl="0" indent="0" algn="l" rtl="0">
              <a:lnSpc>
                <a:spcPct val="90958"/>
              </a:lnSpc>
              <a:spcBef>
                <a:spcPts val="0"/>
              </a:spcBef>
              <a:spcAft>
                <a:spcPts val="0"/>
              </a:spcAft>
              <a:buNone/>
            </a:pPr>
            <a:r>
              <a:rPr lang="en-US" sz="2400" b="1" i="0">
                <a:solidFill>
                  <a:srgbClr val="0D0D0D"/>
                </a:solidFill>
                <a:highlight>
                  <a:srgbClr val="FFFFFF"/>
                </a:highlight>
                <a:latin typeface="Calibri"/>
                <a:ea typeface="Calibri"/>
                <a:cs typeface="Calibri"/>
                <a:sym typeface="Calibri"/>
              </a:rPr>
              <a:t>Empowering Every Educator</a:t>
            </a:r>
            <a:endParaRPr sz="2333" b="1">
              <a:solidFill>
                <a:schemeClr val="dk1"/>
              </a:solidFill>
              <a:latin typeface="Calibri"/>
              <a:ea typeface="Calibri"/>
              <a:cs typeface="Calibri"/>
              <a:sym typeface="Calibri"/>
            </a:endParaRPr>
          </a:p>
        </p:txBody>
      </p:sp>
      <p:sp>
        <p:nvSpPr>
          <p:cNvPr id="144" name="Google Shape;144;p21"/>
          <p:cNvSpPr/>
          <p:nvPr/>
        </p:nvSpPr>
        <p:spPr>
          <a:xfrm>
            <a:off x="825380" y="4381779"/>
            <a:ext cx="4277400" cy="1408800"/>
          </a:xfrm>
          <a:prstGeom prst="rect">
            <a:avLst/>
          </a:prstGeom>
          <a:noFill/>
          <a:ln>
            <a:noFill/>
          </a:ln>
        </p:spPr>
        <p:txBody>
          <a:bodyPr spcFirstLastPara="1" wrap="square" lIns="91425" tIns="45700" rIns="91425" bIns="45700" anchor="t" anchorCtr="0">
            <a:noAutofit/>
          </a:bodyPr>
          <a:lstStyle/>
          <a:p>
            <a:pPr marL="0" marR="0" lvl="0" indent="0" algn="l" rtl="0">
              <a:lnSpc>
                <a:spcPct val="124222"/>
              </a:lnSpc>
              <a:spcBef>
                <a:spcPts val="0"/>
              </a:spcBef>
              <a:spcAft>
                <a:spcPts val="0"/>
              </a:spcAft>
              <a:buNone/>
            </a:pPr>
            <a:r>
              <a:rPr lang="en-US" sz="1600" b="0" i="0">
                <a:solidFill>
                  <a:srgbClr val="0D0D0D"/>
                </a:solidFill>
                <a:highlight>
                  <a:srgbClr val="FFFFFF"/>
                </a:highlight>
                <a:latin typeface="Calibri"/>
                <a:ea typeface="Calibri"/>
                <a:cs typeface="Calibri"/>
                <a:sym typeface="Calibri"/>
              </a:rPr>
              <a:t>Automated MCQ generation empowers educators of all sizes, including individual tutors and small teaching groups.</a:t>
            </a:r>
            <a:endParaRPr sz="1600">
              <a:solidFill>
                <a:schemeClr val="dk1"/>
              </a:solidFill>
              <a:latin typeface="Calibri"/>
              <a:ea typeface="Calibri"/>
              <a:cs typeface="Calibri"/>
              <a:sym typeface="Calibri"/>
            </a:endParaRPr>
          </a:p>
        </p:txBody>
      </p:sp>
      <p:sp>
        <p:nvSpPr>
          <p:cNvPr id="145" name="Google Shape;145;p21"/>
          <p:cNvSpPr/>
          <p:nvPr/>
        </p:nvSpPr>
        <p:spPr>
          <a:xfrm>
            <a:off x="6273625" y="3925599"/>
            <a:ext cx="3882900" cy="440100"/>
          </a:xfrm>
          <a:prstGeom prst="rect">
            <a:avLst/>
          </a:prstGeom>
          <a:noFill/>
          <a:ln>
            <a:noFill/>
          </a:ln>
        </p:spPr>
        <p:txBody>
          <a:bodyPr spcFirstLastPara="1" wrap="square" lIns="91425" tIns="45700" rIns="91425" bIns="45700" anchor="t" anchorCtr="0">
            <a:noAutofit/>
          </a:bodyPr>
          <a:lstStyle/>
          <a:p>
            <a:pPr marL="0" marR="0" lvl="0" indent="0" algn="l" rtl="0">
              <a:lnSpc>
                <a:spcPct val="90958"/>
              </a:lnSpc>
              <a:spcBef>
                <a:spcPts val="0"/>
              </a:spcBef>
              <a:spcAft>
                <a:spcPts val="0"/>
              </a:spcAft>
              <a:buNone/>
            </a:pPr>
            <a:r>
              <a:rPr lang="en-US" sz="2400" b="1">
                <a:solidFill>
                  <a:schemeClr val="dk1"/>
                </a:solidFill>
                <a:latin typeface="Calibri"/>
                <a:ea typeface="Calibri"/>
                <a:cs typeface="Calibri"/>
                <a:sym typeface="Calibri"/>
              </a:rPr>
              <a:t>Scalable Evaluation</a:t>
            </a:r>
            <a:endParaRPr b="1"/>
          </a:p>
          <a:p>
            <a:pPr marL="0" marR="0" lvl="0" indent="0" algn="l" rtl="0">
              <a:lnSpc>
                <a:spcPct val="90958"/>
              </a:lnSpc>
              <a:spcBef>
                <a:spcPts val="0"/>
              </a:spcBef>
              <a:spcAft>
                <a:spcPts val="0"/>
              </a:spcAft>
              <a:buNone/>
            </a:pPr>
            <a:endParaRPr sz="2400" b="1">
              <a:solidFill>
                <a:schemeClr val="dk1"/>
              </a:solidFill>
              <a:latin typeface="Calibri"/>
              <a:ea typeface="Calibri"/>
              <a:cs typeface="Calibri"/>
              <a:sym typeface="Calibri"/>
            </a:endParaRPr>
          </a:p>
        </p:txBody>
      </p:sp>
      <p:sp>
        <p:nvSpPr>
          <p:cNvPr id="146" name="Google Shape;146;p21"/>
          <p:cNvSpPr/>
          <p:nvPr/>
        </p:nvSpPr>
        <p:spPr>
          <a:xfrm>
            <a:off x="6273625" y="4381776"/>
            <a:ext cx="4981200" cy="1644900"/>
          </a:xfrm>
          <a:prstGeom prst="rect">
            <a:avLst/>
          </a:prstGeom>
          <a:noFill/>
          <a:ln>
            <a:noFill/>
          </a:ln>
        </p:spPr>
        <p:txBody>
          <a:bodyPr spcFirstLastPara="1" wrap="square" lIns="91425" tIns="45700" rIns="91425" bIns="45700" anchor="t" anchorCtr="0">
            <a:noAutofit/>
          </a:bodyPr>
          <a:lstStyle/>
          <a:p>
            <a:pPr marL="0" marR="0" lvl="0" indent="0" algn="l" rtl="0">
              <a:lnSpc>
                <a:spcPct val="124222"/>
              </a:lnSpc>
              <a:spcBef>
                <a:spcPts val="0"/>
              </a:spcBef>
              <a:spcAft>
                <a:spcPts val="0"/>
              </a:spcAft>
              <a:buNone/>
            </a:pPr>
            <a:r>
              <a:rPr lang="en-US" sz="1600" b="0" i="0">
                <a:solidFill>
                  <a:srgbClr val="0D0D0D"/>
                </a:solidFill>
                <a:latin typeface="Calibri"/>
                <a:ea typeface="Calibri"/>
                <a:cs typeface="Calibri"/>
                <a:sym typeface="Calibri"/>
              </a:rPr>
              <a:t>Automated MCQ generation scales effortlessly to meet the demands of large institutions with high student populations. It enables educators to efficiently create quizzes tailored to diverse learning needs, optimizing the educational experience for a wide range of students.</a:t>
            </a:r>
            <a:endParaRPr sz="1600">
              <a:solidFill>
                <a:schemeClr val="dk1"/>
              </a:solidFill>
              <a:latin typeface="Calibri"/>
              <a:ea typeface="Calibri"/>
              <a:cs typeface="Calibri"/>
              <a:sym typeface="Calibri"/>
            </a:endParaRPr>
          </a:p>
        </p:txBody>
      </p:sp>
      <p:sp>
        <p:nvSpPr>
          <p:cNvPr id="147" name="Google Shape;147;p21"/>
          <p:cNvSpPr/>
          <p:nvPr/>
        </p:nvSpPr>
        <p:spPr>
          <a:xfrm>
            <a:off x="825375" y="1698925"/>
            <a:ext cx="4476600" cy="1656000"/>
          </a:xfrm>
          <a:prstGeom prst="rect">
            <a:avLst/>
          </a:prstGeom>
          <a:noFill/>
          <a:ln>
            <a:noFill/>
          </a:ln>
        </p:spPr>
        <p:txBody>
          <a:bodyPr spcFirstLastPara="1" wrap="square" lIns="91425" tIns="45700" rIns="91425" bIns="45700" anchor="t" anchorCtr="0">
            <a:noAutofit/>
          </a:bodyPr>
          <a:lstStyle/>
          <a:p>
            <a:pPr marL="0" marR="0" lvl="0" indent="0" algn="l" rtl="0">
              <a:lnSpc>
                <a:spcPct val="124222"/>
              </a:lnSpc>
              <a:spcBef>
                <a:spcPts val="0"/>
              </a:spcBef>
              <a:spcAft>
                <a:spcPts val="0"/>
              </a:spcAft>
              <a:buNone/>
            </a:pPr>
            <a:r>
              <a:rPr lang="en-US" sz="1600">
                <a:solidFill>
                  <a:srgbClr val="272525"/>
                </a:solidFill>
                <a:latin typeface="Calibri"/>
                <a:ea typeface="Calibri"/>
                <a:cs typeface="Calibri"/>
                <a:sym typeface="Calibri"/>
              </a:rPr>
              <a:t>This scalability is particularly beneficial in educational settings with large student populations or diverse learning needs, where quizzes need to be tailored to different levels of proficiency.</a:t>
            </a:r>
            <a:endParaRPr sz="1600">
              <a:solidFill>
                <a:schemeClr val="dk1"/>
              </a:solidFill>
              <a:latin typeface="Calibri"/>
              <a:ea typeface="Calibri"/>
              <a:cs typeface="Calibri"/>
              <a:sym typeface="Calibri"/>
            </a:endParaRPr>
          </a:p>
        </p:txBody>
      </p:sp>
      <p:sp>
        <p:nvSpPr>
          <p:cNvPr id="148" name="Google Shape;148;p21"/>
          <p:cNvSpPr txBox="1"/>
          <p:nvPr/>
        </p:nvSpPr>
        <p:spPr>
          <a:xfrm>
            <a:off x="11393368" y="6047595"/>
            <a:ext cx="661500" cy="89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u="none">
                <a:solidFill>
                  <a:schemeClr val="dk1"/>
                </a:solidFill>
                <a:latin typeface="Arial"/>
                <a:ea typeface="Arial"/>
                <a:cs typeface="Arial"/>
                <a:sym typeface="Arial"/>
              </a:rPr>
              <a:t>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sldNum" idx="12"/>
          </p:nvPr>
        </p:nvSpPr>
        <p:spPr>
          <a:xfrm>
            <a:off x="11353800" y="5879804"/>
            <a:ext cx="661500" cy="895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
        <p:nvSpPr>
          <p:cNvPr id="155" name="Google Shape;155;p22"/>
          <p:cNvSpPr/>
          <p:nvPr/>
        </p:nvSpPr>
        <p:spPr>
          <a:xfrm>
            <a:off x="570429" y="350368"/>
            <a:ext cx="7019100" cy="573300"/>
          </a:xfrm>
          <a:prstGeom prst="rect">
            <a:avLst/>
          </a:prstGeom>
          <a:noFill/>
          <a:ln>
            <a:noFill/>
          </a:ln>
        </p:spPr>
        <p:txBody>
          <a:bodyPr spcFirstLastPara="1" wrap="square" lIns="91425" tIns="45700" rIns="91425" bIns="45700" anchor="t" anchorCtr="0">
            <a:noAutofit/>
          </a:bodyPr>
          <a:lstStyle/>
          <a:p>
            <a:pPr marL="0" marR="0" lvl="0" indent="0" algn="l" rtl="0">
              <a:lnSpc>
                <a:spcPct val="149388"/>
              </a:lnSpc>
              <a:spcBef>
                <a:spcPts val="0"/>
              </a:spcBef>
              <a:spcAft>
                <a:spcPts val="0"/>
              </a:spcAft>
              <a:buClr>
                <a:schemeClr val="dk1"/>
              </a:buClr>
              <a:buSzPts val="3600"/>
              <a:buFont typeface="Calibri"/>
              <a:buNone/>
            </a:pPr>
            <a:r>
              <a:rPr lang="en-US" sz="4000" b="1">
                <a:solidFill>
                  <a:srgbClr val="DA9693"/>
                </a:solidFill>
                <a:latin typeface="Calibri"/>
                <a:ea typeface="Calibri"/>
                <a:cs typeface="Calibri"/>
                <a:sym typeface="Calibri"/>
              </a:rPr>
              <a:t>OVERVIEW OF LLM</a:t>
            </a:r>
            <a:endParaRPr sz="4000">
              <a:solidFill>
                <a:srgbClr val="DA9693"/>
              </a:solidFill>
            </a:endParaRPr>
          </a:p>
        </p:txBody>
      </p:sp>
      <p:sp>
        <p:nvSpPr>
          <p:cNvPr id="156" name="Google Shape;156;p22"/>
          <p:cNvSpPr/>
          <p:nvPr/>
        </p:nvSpPr>
        <p:spPr>
          <a:xfrm>
            <a:off x="570425" y="1042475"/>
            <a:ext cx="8539200" cy="1049100"/>
          </a:xfrm>
          <a:prstGeom prst="rect">
            <a:avLst/>
          </a:prstGeom>
          <a:noFill/>
          <a:ln>
            <a:noFill/>
          </a:ln>
        </p:spPr>
        <p:txBody>
          <a:bodyPr spcFirstLastPara="1" wrap="square" lIns="91425" tIns="45700" rIns="91425" bIns="45700" anchor="t" anchorCtr="0">
            <a:noAutofit/>
          </a:bodyPr>
          <a:lstStyle/>
          <a:p>
            <a:pPr marL="0" marR="0" lvl="0" indent="0" algn="l" rtl="0">
              <a:lnSpc>
                <a:spcPct val="114708"/>
              </a:lnSpc>
              <a:spcBef>
                <a:spcPts val="0"/>
              </a:spcBef>
              <a:spcAft>
                <a:spcPts val="0"/>
              </a:spcAft>
              <a:buClr>
                <a:srgbClr val="272525"/>
              </a:buClr>
              <a:buSzPts val="2400"/>
              <a:buFont typeface="Calibri"/>
              <a:buNone/>
            </a:pPr>
            <a:r>
              <a:rPr lang="en-US" sz="2000" b="1">
                <a:solidFill>
                  <a:srgbClr val="272525"/>
                </a:solidFill>
                <a:latin typeface="Calibri"/>
                <a:ea typeface="Calibri"/>
                <a:cs typeface="Calibri"/>
                <a:sym typeface="Calibri"/>
              </a:rPr>
              <a:t>A Language Model (LLM)</a:t>
            </a:r>
            <a:r>
              <a:rPr lang="en-US" sz="2000">
                <a:solidFill>
                  <a:srgbClr val="272525"/>
                </a:solidFill>
                <a:latin typeface="Calibri"/>
                <a:ea typeface="Calibri"/>
                <a:cs typeface="Calibri"/>
                <a:sym typeface="Calibri"/>
              </a:rPr>
              <a:t> is a computer program designed to understand human language and generate human-like text based on input. </a:t>
            </a:r>
            <a:endParaRPr sz="2000">
              <a:solidFill>
                <a:schemeClr val="dk1"/>
              </a:solidFill>
              <a:latin typeface="Calibri"/>
              <a:ea typeface="Calibri"/>
              <a:cs typeface="Calibri"/>
              <a:sym typeface="Calibri"/>
            </a:endParaRPr>
          </a:p>
        </p:txBody>
      </p:sp>
      <p:sp>
        <p:nvSpPr>
          <p:cNvPr id="157" name="Google Shape;157;p22"/>
          <p:cNvSpPr/>
          <p:nvPr/>
        </p:nvSpPr>
        <p:spPr>
          <a:xfrm>
            <a:off x="570425" y="2048625"/>
            <a:ext cx="5955300" cy="524700"/>
          </a:xfrm>
          <a:prstGeom prst="rect">
            <a:avLst/>
          </a:prstGeom>
          <a:noFill/>
          <a:ln>
            <a:noFill/>
          </a:ln>
        </p:spPr>
        <p:txBody>
          <a:bodyPr spcFirstLastPara="1" wrap="square" lIns="91425" tIns="45700" rIns="91425" bIns="45700" anchor="t" anchorCtr="0">
            <a:noAutofit/>
          </a:bodyPr>
          <a:lstStyle/>
          <a:p>
            <a:pPr marL="0" marR="0" lvl="0" indent="0" algn="l" rtl="0">
              <a:lnSpc>
                <a:spcPct val="114708"/>
              </a:lnSpc>
              <a:spcBef>
                <a:spcPts val="0"/>
              </a:spcBef>
              <a:spcAft>
                <a:spcPts val="0"/>
              </a:spcAft>
              <a:buClr>
                <a:srgbClr val="272525"/>
              </a:buClr>
              <a:buSzPts val="2400"/>
              <a:buFont typeface="Calibri"/>
              <a:buNone/>
            </a:pPr>
            <a:r>
              <a:rPr lang="en-US" sz="3500" b="1">
                <a:solidFill>
                  <a:srgbClr val="272525"/>
                </a:solidFill>
                <a:latin typeface="Calibri"/>
                <a:ea typeface="Calibri"/>
                <a:cs typeface="Calibri"/>
                <a:sym typeface="Calibri"/>
              </a:rPr>
              <a:t>OpenAI's GPT-3.5 Turbo</a:t>
            </a:r>
            <a:r>
              <a:rPr lang="en-US" sz="3500">
                <a:solidFill>
                  <a:srgbClr val="272525"/>
                </a:solidFill>
                <a:latin typeface="Calibri"/>
                <a:ea typeface="Calibri"/>
                <a:cs typeface="Calibri"/>
                <a:sym typeface="Calibri"/>
              </a:rPr>
              <a:t>:</a:t>
            </a:r>
            <a:endParaRPr sz="3500">
              <a:solidFill>
                <a:schemeClr val="dk1"/>
              </a:solidFill>
              <a:latin typeface="Calibri"/>
              <a:ea typeface="Calibri"/>
              <a:cs typeface="Calibri"/>
              <a:sym typeface="Calibri"/>
            </a:endParaRPr>
          </a:p>
        </p:txBody>
      </p:sp>
      <p:sp>
        <p:nvSpPr>
          <p:cNvPr id="158" name="Google Shape;158;p22"/>
          <p:cNvSpPr/>
          <p:nvPr/>
        </p:nvSpPr>
        <p:spPr>
          <a:xfrm>
            <a:off x="642950" y="2896475"/>
            <a:ext cx="6591900" cy="1722600"/>
          </a:xfrm>
          <a:prstGeom prst="rect">
            <a:avLst/>
          </a:prstGeom>
          <a:noFill/>
          <a:ln>
            <a:noFill/>
          </a:ln>
        </p:spPr>
        <p:txBody>
          <a:bodyPr spcFirstLastPara="1" wrap="square" lIns="91425" tIns="45700" rIns="91425" bIns="45700" anchor="t" anchorCtr="0">
            <a:noAutofit/>
          </a:bodyPr>
          <a:lstStyle/>
          <a:p>
            <a:pPr marL="342900" marR="0" lvl="0" indent="-317500" algn="l" rtl="0">
              <a:lnSpc>
                <a:spcPct val="114708"/>
              </a:lnSpc>
              <a:spcBef>
                <a:spcPts val="0"/>
              </a:spcBef>
              <a:spcAft>
                <a:spcPts val="0"/>
              </a:spcAft>
              <a:buClr>
                <a:srgbClr val="272525"/>
              </a:buClr>
              <a:buSzPts val="2000"/>
              <a:buFont typeface="Calibri"/>
              <a:buChar char="•"/>
            </a:pPr>
            <a:r>
              <a:rPr lang="en-US" sz="2000" b="1">
                <a:solidFill>
                  <a:srgbClr val="272525"/>
                </a:solidFill>
                <a:latin typeface="Calibri"/>
                <a:ea typeface="Calibri"/>
                <a:cs typeface="Calibri"/>
                <a:sym typeface="Calibri"/>
              </a:rPr>
              <a:t>Description</a:t>
            </a:r>
            <a:r>
              <a:rPr lang="en-US" sz="2000">
                <a:solidFill>
                  <a:srgbClr val="272525"/>
                </a:solidFill>
                <a:latin typeface="Calibri"/>
                <a:ea typeface="Calibri"/>
                <a:cs typeface="Calibri"/>
                <a:sym typeface="Calibri"/>
              </a:rPr>
              <a:t>: </a:t>
            </a:r>
            <a:r>
              <a:rPr lang="en-US" sz="2000" b="1">
                <a:solidFill>
                  <a:srgbClr val="272525"/>
                </a:solidFill>
                <a:latin typeface="Calibri"/>
                <a:ea typeface="Calibri"/>
                <a:cs typeface="Calibri"/>
                <a:sym typeface="Calibri"/>
              </a:rPr>
              <a:t>GPT-3.5 Turbo is one of the most advanced Language Models (LLMs) developed by OpenAI. </a:t>
            </a:r>
            <a:r>
              <a:rPr lang="en-US" sz="2000">
                <a:solidFill>
                  <a:srgbClr val="272525"/>
                </a:solidFill>
                <a:latin typeface="Calibri"/>
                <a:ea typeface="Calibri"/>
                <a:cs typeface="Calibri"/>
                <a:sym typeface="Calibri"/>
              </a:rPr>
              <a:t>It is a variant of the Generative Pre-trained Transformer (GPT) series, renowned for its ability to understand and generate human-like text with high accuracy and fluency.</a:t>
            </a:r>
            <a:endParaRPr sz="2000">
              <a:solidFill>
                <a:schemeClr val="dk1"/>
              </a:solidFill>
              <a:latin typeface="Calibri"/>
              <a:ea typeface="Calibri"/>
              <a:cs typeface="Calibri"/>
              <a:sym typeface="Calibri"/>
            </a:endParaRPr>
          </a:p>
        </p:txBody>
      </p:sp>
      <p:sp>
        <p:nvSpPr>
          <p:cNvPr id="159" name="Google Shape;159;p22"/>
          <p:cNvSpPr/>
          <p:nvPr/>
        </p:nvSpPr>
        <p:spPr>
          <a:xfrm>
            <a:off x="642974" y="4822275"/>
            <a:ext cx="5791500" cy="1049100"/>
          </a:xfrm>
          <a:prstGeom prst="rect">
            <a:avLst/>
          </a:prstGeom>
          <a:noFill/>
          <a:ln>
            <a:noFill/>
          </a:ln>
        </p:spPr>
        <p:txBody>
          <a:bodyPr spcFirstLastPara="1" wrap="square" lIns="91425" tIns="45700" rIns="91425" bIns="45700" anchor="t" anchorCtr="0">
            <a:noAutofit/>
          </a:bodyPr>
          <a:lstStyle/>
          <a:p>
            <a:pPr marL="342900" marR="0" lvl="0" indent="-317500" algn="l" rtl="0">
              <a:lnSpc>
                <a:spcPct val="114708"/>
              </a:lnSpc>
              <a:spcBef>
                <a:spcPts val="0"/>
              </a:spcBef>
              <a:spcAft>
                <a:spcPts val="0"/>
              </a:spcAft>
              <a:buClr>
                <a:srgbClr val="272525"/>
              </a:buClr>
              <a:buSzPts val="2000"/>
              <a:buFont typeface="Calibri"/>
              <a:buChar char="•"/>
            </a:pPr>
            <a:r>
              <a:rPr lang="en-US" sz="2000">
                <a:solidFill>
                  <a:srgbClr val="272525"/>
                </a:solidFill>
                <a:latin typeface="Calibri"/>
                <a:ea typeface="Calibri"/>
                <a:cs typeface="Calibri"/>
                <a:sym typeface="Calibri"/>
              </a:rPr>
              <a:t>The </a:t>
            </a:r>
            <a:r>
              <a:rPr lang="en-US" sz="2000" b="1">
                <a:solidFill>
                  <a:srgbClr val="272525"/>
                </a:solidFill>
                <a:latin typeface="Calibri"/>
                <a:ea typeface="Calibri"/>
                <a:cs typeface="Calibri"/>
                <a:sym typeface="Calibri"/>
              </a:rPr>
              <a:t>OpenAI API</a:t>
            </a:r>
            <a:r>
              <a:rPr lang="en-US" sz="2000">
                <a:solidFill>
                  <a:srgbClr val="272525"/>
                </a:solidFill>
                <a:latin typeface="Calibri"/>
                <a:ea typeface="Calibri"/>
                <a:cs typeface="Calibri"/>
                <a:sym typeface="Calibri"/>
              </a:rPr>
              <a:t> is a platform provided by OpenAI that allows developers to access their pre-trained language models.</a:t>
            </a:r>
            <a:endParaRPr sz="2000">
              <a:solidFill>
                <a:schemeClr val="dk1"/>
              </a:solidFill>
              <a:latin typeface="Calibri"/>
              <a:ea typeface="Calibri"/>
              <a:cs typeface="Calibri"/>
              <a:sym typeface="Calibri"/>
            </a:endParaRPr>
          </a:p>
        </p:txBody>
      </p:sp>
      <p:sp>
        <p:nvSpPr>
          <p:cNvPr id="160" name="Google Shape;160;p22"/>
          <p:cNvSpPr/>
          <p:nvPr/>
        </p:nvSpPr>
        <p:spPr>
          <a:xfrm>
            <a:off x="7589401" y="5494377"/>
            <a:ext cx="4618800" cy="349800"/>
          </a:xfrm>
          <a:prstGeom prst="rect">
            <a:avLst/>
          </a:prstGeom>
          <a:noFill/>
          <a:ln>
            <a:noFill/>
          </a:ln>
        </p:spPr>
        <p:txBody>
          <a:bodyPr spcFirstLastPara="1" wrap="square" lIns="91425" tIns="45700" rIns="91425" bIns="45700" anchor="t" anchorCtr="0">
            <a:noAutofit/>
          </a:bodyPr>
          <a:lstStyle/>
          <a:p>
            <a:pPr marL="0" marR="0" lvl="0" indent="0" algn="l" rtl="0">
              <a:lnSpc>
                <a:spcPct val="159965"/>
              </a:lnSpc>
              <a:spcBef>
                <a:spcPts val="0"/>
              </a:spcBef>
              <a:spcAft>
                <a:spcPts val="0"/>
              </a:spcAft>
              <a:buClr>
                <a:schemeClr val="dk1"/>
              </a:buClr>
              <a:buSzPts val="1721"/>
              <a:buFont typeface="Calibri"/>
              <a:buNone/>
            </a:pPr>
            <a:endParaRPr sz="1720">
              <a:solidFill>
                <a:schemeClr val="dk1"/>
              </a:solidFill>
              <a:latin typeface="Calibri"/>
              <a:ea typeface="Calibri"/>
              <a:cs typeface="Calibri"/>
              <a:sym typeface="Calibri"/>
            </a:endParaRPr>
          </a:p>
        </p:txBody>
      </p:sp>
      <p:sp>
        <p:nvSpPr>
          <p:cNvPr id="161" name="Google Shape;161;p22"/>
          <p:cNvSpPr txBox="1"/>
          <p:nvPr/>
        </p:nvSpPr>
        <p:spPr>
          <a:xfrm>
            <a:off x="11393368" y="6047595"/>
            <a:ext cx="661500" cy="89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5</a:t>
            </a:r>
            <a:endParaRPr/>
          </a:p>
        </p:txBody>
      </p:sp>
      <p:pic>
        <p:nvPicPr>
          <p:cNvPr id="162" name="Google Shape;162;p22"/>
          <p:cNvPicPr preferRelativeResize="0"/>
          <p:nvPr/>
        </p:nvPicPr>
        <p:blipFill>
          <a:blip r:embed="rId3">
            <a:alphaModFix/>
          </a:blip>
          <a:stretch>
            <a:fillRect/>
          </a:stretch>
        </p:blipFill>
        <p:spPr>
          <a:xfrm>
            <a:off x="7349600" y="2385425"/>
            <a:ext cx="4470183" cy="2515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sldNum" idx="12"/>
          </p:nvPr>
        </p:nvSpPr>
        <p:spPr>
          <a:xfrm>
            <a:off x="11353800" y="5879804"/>
            <a:ext cx="661500" cy="895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69" name="Google Shape;169;p23"/>
          <p:cNvSpPr/>
          <p:nvPr/>
        </p:nvSpPr>
        <p:spPr>
          <a:xfrm>
            <a:off x="7940751" y="4541877"/>
            <a:ext cx="4618800" cy="349800"/>
          </a:xfrm>
          <a:prstGeom prst="rect">
            <a:avLst/>
          </a:prstGeom>
          <a:noFill/>
          <a:ln>
            <a:noFill/>
          </a:ln>
        </p:spPr>
        <p:txBody>
          <a:bodyPr spcFirstLastPara="1" wrap="square" lIns="91425" tIns="45700" rIns="91425" bIns="45700" anchor="t" anchorCtr="0">
            <a:noAutofit/>
          </a:bodyPr>
          <a:lstStyle/>
          <a:p>
            <a:pPr marL="0" marR="0" lvl="0" indent="0" algn="l" rtl="0">
              <a:lnSpc>
                <a:spcPct val="159965"/>
              </a:lnSpc>
              <a:spcBef>
                <a:spcPts val="0"/>
              </a:spcBef>
              <a:spcAft>
                <a:spcPts val="0"/>
              </a:spcAft>
              <a:buClr>
                <a:schemeClr val="dk1"/>
              </a:buClr>
              <a:buSzPts val="1721"/>
              <a:buFont typeface="Calibri"/>
              <a:buNone/>
            </a:pPr>
            <a:endParaRPr sz="1720">
              <a:solidFill>
                <a:schemeClr val="dk1"/>
              </a:solidFill>
              <a:latin typeface="Calibri"/>
              <a:ea typeface="Calibri"/>
              <a:cs typeface="Calibri"/>
              <a:sym typeface="Calibri"/>
            </a:endParaRPr>
          </a:p>
        </p:txBody>
      </p:sp>
      <p:sp>
        <p:nvSpPr>
          <p:cNvPr id="170" name="Google Shape;170;p23"/>
          <p:cNvSpPr/>
          <p:nvPr/>
        </p:nvSpPr>
        <p:spPr>
          <a:xfrm>
            <a:off x="525693" y="431742"/>
            <a:ext cx="4200900" cy="684600"/>
          </a:xfrm>
          <a:prstGeom prst="rect">
            <a:avLst/>
          </a:prstGeom>
          <a:noFill/>
          <a:ln>
            <a:noFill/>
          </a:ln>
        </p:spPr>
        <p:txBody>
          <a:bodyPr spcFirstLastPara="1" wrap="square" lIns="91425" tIns="45700" rIns="91425" bIns="45700" anchor="t" anchorCtr="0">
            <a:noAutofit/>
          </a:bodyPr>
          <a:lstStyle/>
          <a:p>
            <a:pPr marL="0" marR="0" lvl="0" indent="0" algn="l" rtl="0">
              <a:lnSpc>
                <a:spcPct val="75944"/>
              </a:lnSpc>
              <a:spcBef>
                <a:spcPts val="0"/>
              </a:spcBef>
              <a:spcAft>
                <a:spcPts val="0"/>
              </a:spcAft>
              <a:buClr>
                <a:schemeClr val="dk1"/>
              </a:buClr>
              <a:buSzPts val="3600"/>
              <a:buFont typeface="Calibri"/>
              <a:buNone/>
            </a:pPr>
            <a:r>
              <a:rPr lang="en-US" sz="4000" b="1">
                <a:solidFill>
                  <a:srgbClr val="DA9693"/>
                </a:solidFill>
                <a:latin typeface="Calibri"/>
                <a:ea typeface="Calibri"/>
                <a:cs typeface="Calibri"/>
                <a:sym typeface="Calibri"/>
              </a:rPr>
              <a:t>OPEN AI API KEY</a:t>
            </a:r>
            <a:endParaRPr sz="4000">
              <a:solidFill>
                <a:srgbClr val="DA9693"/>
              </a:solidFill>
            </a:endParaRPr>
          </a:p>
        </p:txBody>
      </p:sp>
      <p:sp>
        <p:nvSpPr>
          <p:cNvPr id="171" name="Google Shape;171;p23"/>
          <p:cNvSpPr/>
          <p:nvPr/>
        </p:nvSpPr>
        <p:spPr>
          <a:xfrm>
            <a:off x="586902" y="1055552"/>
            <a:ext cx="9424500" cy="888600"/>
          </a:xfrm>
          <a:prstGeom prst="rect">
            <a:avLst/>
          </a:prstGeom>
          <a:noFill/>
          <a:ln>
            <a:noFill/>
          </a:ln>
        </p:spPr>
        <p:txBody>
          <a:bodyPr spcFirstLastPara="1" wrap="square" lIns="91425" tIns="45700" rIns="91425" bIns="45700" anchor="t" anchorCtr="0">
            <a:noAutofit/>
          </a:bodyPr>
          <a:lstStyle/>
          <a:p>
            <a:pPr marL="0" marR="0" lvl="0" indent="0" algn="l" rtl="0">
              <a:lnSpc>
                <a:spcPct val="145791"/>
              </a:lnSpc>
              <a:spcBef>
                <a:spcPts val="0"/>
              </a:spcBef>
              <a:spcAft>
                <a:spcPts val="0"/>
              </a:spcAft>
              <a:buClr>
                <a:srgbClr val="272525"/>
              </a:buClr>
              <a:buSzPts val="2400"/>
              <a:buFont typeface="Calibri"/>
              <a:buNone/>
            </a:pPr>
            <a:r>
              <a:rPr lang="en-US" sz="2000">
                <a:solidFill>
                  <a:srgbClr val="272525"/>
                </a:solidFill>
                <a:latin typeface="Calibri"/>
                <a:ea typeface="Calibri"/>
                <a:cs typeface="Calibri"/>
                <a:sym typeface="Calibri"/>
              </a:rPr>
              <a:t>The</a:t>
            </a:r>
            <a:r>
              <a:rPr lang="en-US" sz="2000" b="1">
                <a:solidFill>
                  <a:srgbClr val="272525"/>
                </a:solidFill>
                <a:latin typeface="Calibri"/>
                <a:ea typeface="Calibri"/>
                <a:cs typeface="Calibri"/>
                <a:sym typeface="Calibri"/>
              </a:rPr>
              <a:t> </a:t>
            </a:r>
            <a:r>
              <a:rPr lang="en-US" sz="2000">
                <a:solidFill>
                  <a:srgbClr val="272525"/>
                </a:solidFill>
                <a:latin typeface="Calibri"/>
                <a:ea typeface="Calibri"/>
                <a:cs typeface="Calibri"/>
                <a:sym typeface="Calibri"/>
              </a:rPr>
              <a:t>OpenAI API key is a unique authentication token and serves as a credential for accessing OpenAI's language models and other services through their API endpoints.</a:t>
            </a:r>
            <a:endParaRPr sz="2000">
              <a:solidFill>
                <a:schemeClr val="dk1"/>
              </a:solidFill>
              <a:latin typeface="Calibri"/>
              <a:ea typeface="Calibri"/>
              <a:cs typeface="Calibri"/>
              <a:sym typeface="Calibri"/>
            </a:endParaRPr>
          </a:p>
        </p:txBody>
      </p:sp>
      <p:cxnSp>
        <p:nvCxnSpPr>
          <p:cNvPr id="172" name="Google Shape;172;p23"/>
          <p:cNvCxnSpPr/>
          <p:nvPr/>
        </p:nvCxnSpPr>
        <p:spPr>
          <a:xfrm>
            <a:off x="647699" y="2391450"/>
            <a:ext cx="8259300" cy="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173" name="Google Shape;173;p23"/>
          <p:cNvSpPr/>
          <p:nvPr/>
        </p:nvSpPr>
        <p:spPr>
          <a:xfrm>
            <a:off x="647694" y="2391439"/>
            <a:ext cx="2048100" cy="342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txBox="1"/>
          <p:nvPr/>
        </p:nvSpPr>
        <p:spPr>
          <a:xfrm>
            <a:off x="647694" y="2391439"/>
            <a:ext cx="2048100" cy="3429000"/>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Limitations </a:t>
            </a:r>
            <a:endParaRPr/>
          </a:p>
        </p:txBody>
      </p:sp>
      <p:sp>
        <p:nvSpPr>
          <p:cNvPr id="175" name="Google Shape;175;p23"/>
          <p:cNvSpPr/>
          <p:nvPr/>
        </p:nvSpPr>
        <p:spPr>
          <a:xfrm>
            <a:off x="2849401" y="2445025"/>
            <a:ext cx="6057600" cy="10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txBox="1"/>
          <p:nvPr/>
        </p:nvSpPr>
        <p:spPr>
          <a:xfrm>
            <a:off x="2849400" y="2445025"/>
            <a:ext cx="5885100" cy="10716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Arial"/>
              <a:buNone/>
            </a:pPr>
            <a:r>
              <a:rPr lang="en-US" sz="2000">
                <a:solidFill>
                  <a:schemeClr val="dk1"/>
                </a:solidFill>
                <a:latin typeface="Calibri"/>
                <a:ea typeface="Calibri"/>
                <a:cs typeface="Calibri"/>
                <a:sym typeface="Calibri"/>
              </a:rPr>
              <a:t>The OpenAI API operates on a pay-per-use model, potentially incurring costs for extensive usage.</a:t>
            </a:r>
            <a:endParaRPr sz="2000">
              <a:solidFill>
                <a:schemeClr val="dk1"/>
              </a:solidFill>
              <a:latin typeface="Calibri"/>
              <a:ea typeface="Calibri"/>
              <a:cs typeface="Calibri"/>
              <a:sym typeface="Calibri"/>
            </a:endParaRPr>
          </a:p>
        </p:txBody>
      </p:sp>
      <p:cxnSp>
        <p:nvCxnSpPr>
          <p:cNvPr id="177" name="Google Shape;177;p23"/>
          <p:cNvCxnSpPr/>
          <p:nvPr/>
        </p:nvCxnSpPr>
        <p:spPr>
          <a:xfrm>
            <a:off x="2695799" y="3516575"/>
            <a:ext cx="6211200" cy="0"/>
          </a:xfrm>
          <a:prstGeom prst="straightConnector1">
            <a:avLst/>
          </a:prstGeom>
          <a:solidFill>
            <a:schemeClr val="accent4"/>
          </a:solidFill>
          <a:ln w="19050" cap="flat" cmpd="sng">
            <a:solidFill>
              <a:srgbClr val="CCC5D7"/>
            </a:solidFill>
            <a:prstDash val="solid"/>
            <a:miter lim="800000"/>
            <a:headEnd type="none" w="sm" len="sm"/>
            <a:tailEnd type="none" w="sm" len="sm"/>
          </a:ln>
        </p:spPr>
      </p:cxnSp>
      <p:sp>
        <p:nvSpPr>
          <p:cNvPr id="178" name="Google Shape;178;p23"/>
          <p:cNvSpPr/>
          <p:nvPr/>
        </p:nvSpPr>
        <p:spPr>
          <a:xfrm>
            <a:off x="2849406" y="3570157"/>
            <a:ext cx="8038800" cy="10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txBox="1"/>
          <p:nvPr/>
        </p:nvSpPr>
        <p:spPr>
          <a:xfrm>
            <a:off x="2849400" y="3570150"/>
            <a:ext cx="6057600" cy="10716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Arial"/>
              <a:buNone/>
            </a:pPr>
            <a:r>
              <a:rPr lang="en-US" sz="2000">
                <a:solidFill>
                  <a:schemeClr val="dk1"/>
                </a:solidFill>
                <a:latin typeface="Calibri"/>
                <a:ea typeface="Calibri"/>
                <a:cs typeface="Calibri"/>
                <a:sym typeface="Calibri"/>
              </a:rPr>
              <a:t>Real-time outputs are not provided by the OpenAI API; instead, it relies on pre-trained models.</a:t>
            </a:r>
            <a:endParaRPr sz="2000">
              <a:solidFill>
                <a:schemeClr val="dk1"/>
              </a:solidFill>
              <a:latin typeface="Calibri"/>
              <a:ea typeface="Calibri"/>
              <a:cs typeface="Calibri"/>
              <a:sym typeface="Calibri"/>
            </a:endParaRPr>
          </a:p>
        </p:txBody>
      </p:sp>
      <p:cxnSp>
        <p:nvCxnSpPr>
          <p:cNvPr id="180" name="Google Shape;180;p23"/>
          <p:cNvCxnSpPr/>
          <p:nvPr/>
        </p:nvCxnSpPr>
        <p:spPr>
          <a:xfrm>
            <a:off x="2695799" y="4641713"/>
            <a:ext cx="6211200" cy="0"/>
          </a:xfrm>
          <a:prstGeom prst="straightConnector1">
            <a:avLst/>
          </a:prstGeom>
          <a:solidFill>
            <a:schemeClr val="accent4"/>
          </a:solidFill>
          <a:ln w="19050" cap="flat" cmpd="sng">
            <a:solidFill>
              <a:srgbClr val="CCC5D7"/>
            </a:solidFill>
            <a:prstDash val="solid"/>
            <a:miter lim="800000"/>
            <a:headEnd type="none" w="sm" len="sm"/>
            <a:tailEnd type="none" w="sm" len="sm"/>
          </a:ln>
        </p:spPr>
      </p:cxnSp>
      <p:sp>
        <p:nvSpPr>
          <p:cNvPr id="181" name="Google Shape;181;p23"/>
          <p:cNvSpPr/>
          <p:nvPr/>
        </p:nvSpPr>
        <p:spPr>
          <a:xfrm>
            <a:off x="2849406" y="4695298"/>
            <a:ext cx="8038800" cy="10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txBox="1"/>
          <p:nvPr/>
        </p:nvSpPr>
        <p:spPr>
          <a:xfrm>
            <a:off x="2849400" y="4695300"/>
            <a:ext cx="6057600" cy="1071600"/>
          </a:xfrm>
          <a:prstGeom prst="rect">
            <a:avLst/>
          </a:prstGeom>
          <a:noFill/>
          <a:ln>
            <a:noFill/>
          </a:ln>
        </p:spPr>
        <p:txBody>
          <a:bodyPr spcFirstLastPara="1" wrap="square" lIns="87625" tIns="87625" rIns="87625" bIns="87625" anchor="t" anchorCtr="0">
            <a:noAutofit/>
          </a:bodyPr>
          <a:lstStyle/>
          <a:p>
            <a:pPr marL="0" marR="0" lvl="0" indent="0" algn="l" rtl="0">
              <a:lnSpc>
                <a:spcPct val="90000"/>
              </a:lnSpc>
              <a:spcBef>
                <a:spcPts val="0"/>
              </a:spcBef>
              <a:spcAft>
                <a:spcPts val="0"/>
              </a:spcAft>
              <a:buClr>
                <a:schemeClr val="dk1"/>
              </a:buClr>
              <a:buSzPts val="2300"/>
              <a:buFont typeface="Calibri"/>
              <a:buNone/>
            </a:pPr>
            <a:r>
              <a:rPr lang="en-US" sz="2000">
                <a:solidFill>
                  <a:schemeClr val="dk1"/>
                </a:solidFill>
                <a:latin typeface="Calibri"/>
                <a:ea typeface="Calibri"/>
                <a:cs typeface="Calibri"/>
                <a:sym typeface="Calibri"/>
              </a:rPr>
              <a:t>LangChain offers an alternative by leveraging free language models and APIs, providing similar functionalities without costs.</a:t>
            </a:r>
            <a:endParaRPr sz="2000">
              <a:solidFill>
                <a:schemeClr val="dk1"/>
              </a:solidFill>
              <a:latin typeface="Calibri"/>
              <a:ea typeface="Calibri"/>
              <a:cs typeface="Calibri"/>
              <a:sym typeface="Calibri"/>
            </a:endParaRPr>
          </a:p>
        </p:txBody>
      </p:sp>
      <p:cxnSp>
        <p:nvCxnSpPr>
          <p:cNvPr id="183" name="Google Shape;183;p23"/>
          <p:cNvCxnSpPr/>
          <p:nvPr/>
        </p:nvCxnSpPr>
        <p:spPr>
          <a:xfrm>
            <a:off x="2695799" y="5766850"/>
            <a:ext cx="6211200" cy="0"/>
          </a:xfrm>
          <a:prstGeom prst="straightConnector1">
            <a:avLst/>
          </a:prstGeom>
          <a:solidFill>
            <a:schemeClr val="accent4"/>
          </a:solidFill>
          <a:ln w="19050" cap="flat" cmpd="sng">
            <a:solidFill>
              <a:srgbClr val="CCC5D7"/>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title"/>
          </p:nvPr>
        </p:nvSpPr>
        <p:spPr>
          <a:xfrm>
            <a:off x="572026" y="139782"/>
            <a:ext cx="5181000" cy="816900"/>
          </a:xfrm>
          <a:prstGeom prst="rect">
            <a:avLst/>
          </a:prstGeom>
          <a:noFill/>
          <a:ln>
            <a:noFill/>
          </a:ln>
        </p:spPr>
        <p:txBody>
          <a:bodyPr spcFirstLastPara="1" wrap="square" lIns="91425" tIns="45700" rIns="91425" bIns="45700" anchor="b" anchorCtr="0">
            <a:noAutofit/>
          </a:bodyPr>
          <a:lstStyle/>
          <a:p>
            <a:pPr marL="0" lvl="0" indent="0" algn="l" rtl="0">
              <a:lnSpc>
                <a:spcPct val="75000"/>
              </a:lnSpc>
              <a:spcBef>
                <a:spcPts val="0"/>
              </a:spcBef>
              <a:spcAft>
                <a:spcPts val="0"/>
              </a:spcAft>
              <a:buClr>
                <a:schemeClr val="dk1"/>
              </a:buClr>
              <a:buSzPts val="4400"/>
              <a:buFont typeface="Calibri"/>
              <a:buNone/>
            </a:pPr>
            <a:r>
              <a:rPr lang="en-US" sz="3600" b="1">
                <a:solidFill>
                  <a:srgbClr val="DA9693"/>
                </a:solidFill>
              </a:rPr>
              <a:t>LANGCHAIN</a:t>
            </a:r>
            <a:endParaRPr sz="3600" b="1">
              <a:solidFill>
                <a:srgbClr val="DA9693"/>
              </a:solidFill>
            </a:endParaRPr>
          </a:p>
        </p:txBody>
      </p:sp>
      <p:pic>
        <p:nvPicPr>
          <p:cNvPr id="189" name="Google Shape;189;p24" descr="A diagram of a diagram of a system&#10;&#10;Description automatically generated with medium confidence"/>
          <p:cNvPicPr preferRelativeResize="0">
            <a:picLocks noGrp="1"/>
          </p:cNvPicPr>
          <p:nvPr>
            <p:ph type="pic" idx="2"/>
          </p:nvPr>
        </p:nvPicPr>
        <p:blipFill rotWithShape="1">
          <a:blip r:embed="rId3">
            <a:alphaModFix/>
          </a:blip>
          <a:srcRect t="-2671" b="-3328"/>
          <a:stretch/>
        </p:blipFill>
        <p:spPr>
          <a:xfrm>
            <a:off x="6333100" y="1256500"/>
            <a:ext cx="5630476" cy="5157675"/>
          </a:xfrm>
          <a:prstGeom prst="rect">
            <a:avLst/>
          </a:prstGeom>
          <a:noFill/>
          <a:ln>
            <a:noFill/>
          </a:ln>
        </p:spPr>
      </p:pic>
      <p:sp>
        <p:nvSpPr>
          <p:cNvPr id="190" name="Google Shape;190;p24"/>
          <p:cNvSpPr txBox="1">
            <a:spLocks noGrp="1"/>
          </p:cNvSpPr>
          <p:nvPr>
            <p:ph type="body" idx="1"/>
          </p:nvPr>
        </p:nvSpPr>
        <p:spPr>
          <a:xfrm>
            <a:off x="642950" y="1143000"/>
            <a:ext cx="4859400" cy="206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272525"/>
              </a:buClr>
              <a:buSzPts val="2400"/>
              <a:buFont typeface="Courier New"/>
              <a:buNone/>
            </a:pPr>
            <a:r>
              <a:rPr lang="en-US" sz="2000" b="1" cap="none">
                <a:solidFill>
                  <a:srgbClr val="272525"/>
                </a:solidFill>
              </a:rPr>
              <a:t>Langchain is an open-source framework </a:t>
            </a:r>
            <a:r>
              <a:rPr lang="en-US" sz="2000" cap="none">
                <a:solidFill>
                  <a:srgbClr val="272525"/>
                </a:solidFill>
              </a:rPr>
              <a:t>designed for developing applications powered by language models and provides tools for handling context and reasoning.</a:t>
            </a:r>
            <a:endParaRPr sz="2000" cap="none"/>
          </a:p>
          <a:p>
            <a:pPr marL="0" lvl="0" indent="0" algn="l" rtl="0">
              <a:lnSpc>
                <a:spcPct val="115000"/>
              </a:lnSpc>
              <a:spcBef>
                <a:spcPts val="1000"/>
              </a:spcBef>
              <a:spcAft>
                <a:spcPts val="0"/>
              </a:spcAft>
              <a:buClr>
                <a:schemeClr val="dk1"/>
              </a:buClr>
              <a:buSzPts val="2400"/>
              <a:buFont typeface="Courier New"/>
              <a:buNone/>
            </a:pPr>
            <a:endParaRPr sz="2000" cap="none"/>
          </a:p>
        </p:txBody>
      </p:sp>
      <p:sp>
        <p:nvSpPr>
          <p:cNvPr id="191" name="Google Shape;191;p24"/>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5" descr="preencoded.png"/>
          <p:cNvPicPr preferRelativeResize="0"/>
          <p:nvPr/>
        </p:nvPicPr>
        <p:blipFill rotWithShape="1">
          <a:blip r:embed="rId3">
            <a:alphaModFix/>
          </a:blip>
          <a:srcRect r="596"/>
          <a:stretch/>
        </p:blipFill>
        <p:spPr>
          <a:xfrm>
            <a:off x="642950" y="1792350"/>
            <a:ext cx="7320152" cy="1314500"/>
          </a:xfrm>
          <a:prstGeom prst="rect">
            <a:avLst/>
          </a:prstGeom>
          <a:noFill/>
          <a:ln>
            <a:noFill/>
          </a:ln>
        </p:spPr>
      </p:pic>
      <p:pic>
        <p:nvPicPr>
          <p:cNvPr id="197" name="Google Shape;197;p25" descr="preencoded.png"/>
          <p:cNvPicPr preferRelativeResize="0"/>
          <p:nvPr/>
        </p:nvPicPr>
        <p:blipFill rotWithShape="1">
          <a:blip r:embed="rId4">
            <a:alphaModFix/>
          </a:blip>
          <a:srcRect r="-1142"/>
          <a:stretch/>
        </p:blipFill>
        <p:spPr>
          <a:xfrm>
            <a:off x="642950" y="3467775"/>
            <a:ext cx="7448176" cy="3178751"/>
          </a:xfrm>
          <a:prstGeom prst="rect">
            <a:avLst/>
          </a:prstGeom>
          <a:noFill/>
          <a:ln>
            <a:noFill/>
          </a:ln>
        </p:spPr>
      </p:pic>
      <p:sp>
        <p:nvSpPr>
          <p:cNvPr id="198" name="Google Shape;198;p25"/>
          <p:cNvSpPr txBox="1"/>
          <p:nvPr/>
        </p:nvSpPr>
        <p:spPr>
          <a:xfrm>
            <a:off x="559732" y="341728"/>
            <a:ext cx="48840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DA9693"/>
                </a:solidFill>
                <a:latin typeface="Calibri"/>
                <a:ea typeface="Calibri"/>
                <a:cs typeface="Calibri"/>
                <a:sym typeface="Calibri"/>
              </a:rPr>
              <a:t>USE OF LANGCHAIN</a:t>
            </a:r>
            <a:endParaRPr sz="4000" b="1">
              <a:solidFill>
                <a:srgbClr val="DA9693"/>
              </a:solidFill>
              <a:latin typeface="Calibri"/>
              <a:ea typeface="Calibri"/>
              <a:cs typeface="Calibri"/>
              <a:sym typeface="Calibri"/>
            </a:endParaRPr>
          </a:p>
        </p:txBody>
      </p:sp>
      <p:sp>
        <p:nvSpPr>
          <p:cNvPr id="199" name="Google Shape;199;p25"/>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564472" y="149457"/>
            <a:ext cx="7534800" cy="91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solidFill>
                  <a:srgbClr val="DA9693"/>
                </a:solidFill>
              </a:rPr>
              <a:t>STREAMLIT APP</a:t>
            </a:r>
            <a:endParaRPr>
              <a:solidFill>
                <a:srgbClr val="DA9693"/>
              </a:solidFill>
            </a:endParaRPr>
          </a:p>
        </p:txBody>
      </p:sp>
      <p:sp>
        <p:nvSpPr>
          <p:cNvPr id="206" name="Google Shape;206;p26"/>
          <p:cNvSpPr txBox="1">
            <a:spLocks noGrp="1"/>
          </p:cNvSpPr>
          <p:nvPr>
            <p:ph type="body" idx="1"/>
          </p:nvPr>
        </p:nvSpPr>
        <p:spPr>
          <a:xfrm>
            <a:off x="647700" y="1143000"/>
            <a:ext cx="5808600" cy="3904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b="1"/>
              <a:t>Streamlit is a free, open-source Python library</a:t>
            </a:r>
            <a:r>
              <a:rPr lang="en-US" sz="2400"/>
              <a:t> that allows users to create interactive web apps from Python scripts.</a:t>
            </a:r>
            <a:endParaRPr sz="2400"/>
          </a:p>
          <a:p>
            <a:pPr marL="0" lvl="0" indent="0" algn="l" rtl="0">
              <a:lnSpc>
                <a:spcPct val="90000"/>
              </a:lnSpc>
              <a:spcBef>
                <a:spcPts val="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Streamlit </a:t>
            </a:r>
            <a:r>
              <a:rPr lang="en-US" sz="2400" b="1"/>
              <a:t>enables developers to incorporate interactivity into their apps</a:t>
            </a:r>
            <a:r>
              <a:rPr lang="en-US" sz="2400"/>
              <a:t> using widgets such as sliders, buttons, and text inputs and media.</a:t>
            </a:r>
            <a:endParaRPr sz="2400"/>
          </a:p>
        </p:txBody>
      </p:sp>
      <p:pic>
        <p:nvPicPr>
          <p:cNvPr id="207" name="Google Shape;207;p26" descr="preencoded.png"/>
          <p:cNvPicPr preferRelativeResize="0"/>
          <p:nvPr/>
        </p:nvPicPr>
        <p:blipFill rotWithShape="1">
          <a:blip r:embed="rId3">
            <a:alphaModFix amt="70000"/>
          </a:blip>
          <a:srcRect l="22934" r="20065"/>
          <a:stretch/>
        </p:blipFill>
        <p:spPr>
          <a:xfrm>
            <a:off x="6843823" y="0"/>
            <a:ext cx="5346780" cy="6555026"/>
          </a:xfrm>
          <a:custGeom>
            <a:avLst/>
            <a:gdLst/>
            <a:ahLst/>
            <a:cxnLst/>
            <a:rect l="l" t="t" r="r" b="b"/>
            <a:pathLst>
              <a:path w="4589511" h="6555026" extrusionOk="0">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noFill/>
          <a:ln>
            <a:noFill/>
          </a:ln>
        </p:spPr>
      </p:pic>
      <p:sp>
        <p:nvSpPr>
          <p:cNvPr id="208" name="Google Shape;208;p26"/>
          <p:cNvSpPr txBox="1"/>
          <p:nvPr/>
        </p:nvSpPr>
        <p:spPr>
          <a:xfrm>
            <a:off x="11371334" y="6107076"/>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idx="4294967295"/>
          </p:nvPr>
        </p:nvSpPr>
        <p:spPr>
          <a:xfrm>
            <a:off x="647700" y="3209900"/>
            <a:ext cx="2172300" cy="99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US" sz="4000" b="1">
                <a:solidFill>
                  <a:srgbClr val="DA9693"/>
                </a:solidFill>
              </a:rPr>
              <a:t>AGENDA</a:t>
            </a:r>
            <a:endParaRPr sz="4000">
              <a:solidFill>
                <a:srgbClr val="DA9693"/>
              </a:solidFill>
            </a:endParaRPr>
          </a:p>
        </p:txBody>
      </p:sp>
      <p:sp>
        <p:nvSpPr>
          <p:cNvPr id="215" name="Google Shape;215;p27"/>
          <p:cNvSpPr/>
          <p:nvPr/>
        </p:nvSpPr>
        <p:spPr>
          <a:xfrm>
            <a:off x="3588488" y="451723"/>
            <a:ext cx="600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1</a:t>
            </a:r>
            <a:endParaRPr sz="1531">
              <a:solidFill>
                <a:schemeClr val="dk1"/>
              </a:solidFill>
              <a:latin typeface="Calibri"/>
              <a:ea typeface="Calibri"/>
              <a:cs typeface="Calibri"/>
              <a:sym typeface="Calibri"/>
            </a:endParaRPr>
          </a:p>
        </p:txBody>
      </p:sp>
      <p:sp>
        <p:nvSpPr>
          <p:cNvPr id="216" name="Google Shape;216;p27"/>
          <p:cNvSpPr/>
          <p:nvPr/>
        </p:nvSpPr>
        <p:spPr>
          <a:xfrm>
            <a:off x="3967354" y="451725"/>
            <a:ext cx="63339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Dependency Installation</a:t>
            </a:r>
            <a:endParaRPr sz="2400">
              <a:solidFill>
                <a:schemeClr val="dk1"/>
              </a:solidFill>
              <a:latin typeface="Calibri"/>
              <a:ea typeface="Calibri"/>
              <a:cs typeface="Calibri"/>
              <a:sym typeface="Calibri"/>
            </a:endParaRPr>
          </a:p>
        </p:txBody>
      </p:sp>
      <p:sp>
        <p:nvSpPr>
          <p:cNvPr id="217" name="Google Shape;217;p27"/>
          <p:cNvSpPr/>
          <p:nvPr/>
        </p:nvSpPr>
        <p:spPr>
          <a:xfrm>
            <a:off x="3889359" y="902523"/>
            <a:ext cx="64119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27"/>
          <p:cNvSpPr/>
          <p:nvPr/>
        </p:nvSpPr>
        <p:spPr>
          <a:xfrm>
            <a:off x="3425372" y="995957"/>
            <a:ext cx="7725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27"/>
          <p:cNvSpPr/>
          <p:nvPr/>
        </p:nvSpPr>
        <p:spPr>
          <a:xfrm>
            <a:off x="3588488" y="1151453"/>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2</a:t>
            </a:r>
            <a:endParaRPr sz="1531">
              <a:solidFill>
                <a:schemeClr val="dk1"/>
              </a:solidFill>
              <a:latin typeface="Calibri"/>
              <a:ea typeface="Calibri"/>
              <a:cs typeface="Calibri"/>
              <a:sym typeface="Calibri"/>
            </a:endParaRPr>
          </a:p>
        </p:txBody>
      </p:sp>
      <p:sp>
        <p:nvSpPr>
          <p:cNvPr id="220" name="Google Shape;220;p27"/>
          <p:cNvSpPr/>
          <p:nvPr/>
        </p:nvSpPr>
        <p:spPr>
          <a:xfrm>
            <a:off x="4353468" y="1075250"/>
            <a:ext cx="58614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OpenAI API Integration</a:t>
            </a:r>
            <a:endParaRPr sz="2400">
              <a:solidFill>
                <a:schemeClr val="dk1"/>
              </a:solidFill>
              <a:latin typeface="Calibri"/>
              <a:ea typeface="Calibri"/>
              <a:cs typeface="Calibri"/>
              <a:sym typeface="Calibri"/>
            </a:endParaRPr>
          </a:p>
        </p:txBody>
      </p:sp>
      <p:sp>
        <p:nvSpPr>
          <p:cNvPr id="221" name="Google Shape;221;p27"/>
          <p:cNvSpPr/>
          <p:nvPr/>
        </p:nvSpPr>
        <p:spPr>
          <a:xfrm>
            <a:off x="4275716" y="1602253"/>
            <a:ext cx="60255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27"/>
          <p:cNvSpPr/>
          <p:nvPr/>
        </p:nvSpPr>
        <p:spPr>
          <a:xfrm>
            <a:off x="3425372" y="1695688"/>
            <a:ext cx="11589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27"/>
          <p:cNvSpPr/>
          <p:nvPr/>
        </p:nvSpPr>
        <p:spPr>
          <a:xfrm>
            <a:off x="3588488" y="1851183"/>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3</a:t>
            </a:r>
            <a:endParaRPr sz="1531">
              <a:solidFill>
                <a:schemeClr val="dk1"/>
              </a:solidFill>
              <a:latin typeface="Calibri"/>
              <a:ea typeface="Calibri"/>
              <a:cs typeface="Calibri"/>
              <a:sym typeface="Calibri"/>
            </a:endParaRPr>
          </a:p>
        </p:txBody>
      </p:sp>
      <p:sp>
        <p:nvSpPr>
          <p:cNvPr id="224" name="Google Shape;224;p27"/>
          <p:cNvSpPr/>
          <p:nvPr/>
        </p:nvSpPr>
        <p:spPr>
          <a:xfrm>
            <a:off x="4743850" y="1804363"/>
            <a:ext cx="54753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Data Acquisition &amp; Preprocessing</a:t>
            </a:r>
            <a:endParaRPr sz="2400">
              <a:solidFill>
                <a:schemeClr val="dk1"/>
              </a:solidFill>
              <a:latin typeface="Calibri"/>
              <a:ea typeface="Calibri"/>
              <a:cs typeface="Calibri"/>
              <a:sym typeface="Calibri"/>
            </a:endParaRPr>
          </a:p>
        </p:txBody>
      </p:sp>
      <p:sp>
        <p:nvSpPr>
          <p:cNvPr id="225" name="Google Shape;225;p27"/>
          <p:cNvSpPr/>
          <p:nvPr/>
        </p:nvSpPr>
        <p:spPr>
          <a:xfrm>
            <a:off x="4661955" y="2301984"/>
            <a:ext cx="56391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27"/>
          <p:cNvSpPr/>
          <p:nvPr/>
        </p:nvSpPr>
        <p:spPr>
          <a:xfrm>
            <a:off x="3425372" y="2395418"/>
            <a:ext cx="15453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27"/>
          <p:cNvSpPr/>
          <p:nvPr/>
        </p:nvSpPr>
        <p:spPr>
          <a:xfrm>
            <a:off x="3588488" y="2550914"/>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4</a:t>
            </a:r>
            <a:endParaRPr sz="1531">
              <a:solidFill>
                <a:schemeClr val="dk1"/>
              </a:solidFill>
              <a:latin typeface="Calibri"/>
              <a:ea typeface="Calibri"/>
              <a:cs typeface="Calibri"/>
              <a:sym typeface="Calibri"/>
            </a:endParaRPr>
          </a:p>
        </p:txBody>
      </p:sp>
      <p:sp>
        <p:nvSpPr>
          <p:cNvPr id="228" name="Google Shape;228;p27"/>
          <p:cNvSpPr/>
          <p:nvPr/>
        </p:nvSpPr>
        <p:spPr>
          <a:xfrm>
            <a:off x="5130223" y="2504100"/>
            <a:ext cx="50889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Model Integration</a:t>
            </a:r>
            <a:endParaRPr sz="2400">
              <a:solidFill>
                <a:schemeClr val="dk1"/>
              </a:solidFill>
              <a:latin typeface="Calibri"/>
              <a:ea typeface="Calibri"/>
              <a:cs typeface="Calibri"/>
              <a:sym typeface="Calibri"/>
            </a:endParaRPr>
          </a:p>
        </p:txBody>
      </p:sp>
      <p:sp>
        <p:nvSpPr>
          <p:cNvPr id="229" name="Google Shape;229;p27"/>
          <p:cNvSpPr/>
          <p:nvPr/>
        </p:nvSpPr>
        <p:spPr>
          <a:xfrm>
            <a:off x="5048313" y="3001714"/>
            <a:ext cx="52527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27"/>
          <p:cNvSpPr/>
          <p:nvPr/>
        </p:nvSpPr>
        <p:spPr>
          <a:xfrm>
            <a:off x="3425372" y="3095148"/>
            <a:ext cx="19314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27"/>
          <p:cNvSpPr/>
          <p:nvPr/>
        </p:nvSpPr>
        <p:spPr>
          <a:xfrm>
            <a:off x="3588488" y="3250644"/>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5</a:t>
            </a:r>
            <a:endParaRPr sz="1531">
              <a:solidFill>
                <a:schemeClr val="dk1"/>
              </a:solidFill>
              <a:latin typeface="Calibri"/>
              <a:ea typeface="Calibri"/>
              <a:cs typeface="Calibri"/>
              <a:sym typeface="Calibri"/>
            </a:endParaRPr>
          </a:p>
        </p:txBody>
      </p:sp>
      <p:sp>
        <p:nvSpPr>
          <p:cNvPr id="232" name="Google Shape;232;p27"/>
          <p:cNvSpPr/>
          <p:nvPr/>
        </p:nvSpPr>
        <p:spPr>
          <a:xfrm>
            <a:off x="5512653" y="3203838"/>
            <a:ext cx="47886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Model Training</a:t>
            </a:r>
            <a:endParaRPr sz="2400">
              <a:solidFill>
                <a:schemeClr val="dk1"/>
              </a:solidFill>
              <a:latin typeface="Calibri"/>
              <a:ea typeface="Calibri"/>
              <a:cs typeface="Calibri"/>
              <a:sym typeface="Calibri"/>
            </a:endParaRPr>
          </a:p>
        </p:txBody>
      </p:sp>
      <p:sp>
        <p:nvSpPr>
          <p:cNvPr id="233" name="Google Shape;233;p27"/>
          <p:cNvSpPr/>
          <p:nvPr/>
        </p:nvSpPr>
        <p:spPr>
          <a:xfrm>
            <a:off x="5434552" y="3701444"/>
            <a:ext cx="48666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27"/>
          <p:cNvSpPr/>
          <p:nvPr/>
        </p:nvSpPr>
        <p:spPr>
          <a:xfrm>
            <a:off x="3425372" y="3794879"/>
            <a:ext cx="23178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27"/>
          <p:cNvSpPr/>
          <p:nvPr/>
        </p:nvSpPr>
        <p:spPr>
          <a:xfrm>
            <a:off x="3588488" y="3950374"/>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6</a:t>
            </a:r>
            <a:endParaRPr sz="1531">
              <a:solidFill>
                <a:schemeClr val="dk1"/>
              </a:solidFill>
              <a:latin typeface="Calibri"/>
              <a:ea typeface="Calibri"/>
              <a:cs typeface="Calibri"/>
              <a:sym typeface="Calibri"/>
            </a:endParaRPr>
          </a:p>
        </p:txBody>
      </p:sp>
      <p:sp>
        <p:nvSpPr>
          <p:cNvPr id="236" name="Google Shape;236;p27"/>
          <p:cNvSpPr/>
          <p:nvPr/>
        </p:nvSpPr>
        <p:spPr>
          <a:xfrm>
            <a:off x="5898633" y="3903563"/>
            <a:ext cx="45288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MCQ Generation</a:t>
            </a:r>
            <a:endParaRPr sz="2400">
              <a:solidFill>
                <a:schemeClr val="dk1"/>
              </a:solidFill>
              <a:latin typeface="Calibri"/>
              <a:ea typeface="Calibri"/>
              <a:cs typeface="Calibri"/>
              <a:sym typeface="Calibri"/>
            </a:endParaRPr>
          </a:p>
        </p:txBody>
      </p:sp>
      <p:sp>
        <p:nvSpPr>
          <p:cNvPr id="237" name="Google Shape;237;p27"/>
          <p:cNvSpPr/>
          <p:nvPr/>
        </p:nvSpPr>
        <p:spPr>
          <a:xfrm>
            <a:off x="5820909" y="4401175"/>
            <a:ext cx="44802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27"/>
          <p:cNvSpPr/>
          <p:nvPr/>
        </p:nvSpPr>
        <p:spPr>
          <a:xfrm>
            <a:off x="3425372" y="4494609"/>
            <a:ext cx="27039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27"/>
          <p:cNvSpPr/>
          <p:nvPr/>
        </p:nvSpPr>
        <p:spPr>
          <a:xfrm>
            <a:off x="3588488" y="4650105"/>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7</a:t>
            </a:r>
            <a:endParaRPr sz="1531">
              <a:solidFill>
                <a:schemeClr val="dk1"/>
              </a:solidFill>
              <a:latin typeface="Calibri"/>
              <a:ea typeface="Calibri"/>
              <a:cs typeface="Calibri"/>
              <a:sym typeface="Calibri"/>
            </a:endParaRPr>
          </a:p>
        </p:txBody>
      </p:sp>
      <p:sp>
        <p:nvSpPr>
          <p:cNvPr id="240" name="Google Shape;240;p27"/>
          <p:cNvSpPr/>
          <p:nvPr/>
        </p:nvSpPr>
        <p:spPr>
          <a:xfrm>
            <a:off x="6274155" y="4603288"/>
            <a:ext cx="43464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Evaluation and Review</a:t>
            </a:r>
            <a:endParaRPr sz="2400">
              <a:solidFill>
                <a:schemeClr val="dk1"/>
              </a:solidFill>
              <a:latin typeface="Calibri"/>
              <a:ea typeface="Calibri"/>
              <a:cs typeface="Calibri"/>
              <a:sym typeface="Calibri"/>
            </a:endParaRPr>
          </a:p>
        </p:txBody>
      </p:sp>
      <p:sp>
        <p:nvSpPr>
          <p:cNvPr id="241" name="Google Shape;241;p27"/>
          <p:cNvSpPr/>
          <p:nvPr/>
        </p:nvSpPr>
        <p:spPr>
          <a:xfrm>
            <a:off x="6207148" y="5100905"/>
            <a:ext cx="40941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7"/>
          <p:cNvSpPr/>
          <p:nvPr/>
        </p:nvSpPr>
        <p:spPr>
          <a:xfrm>
            <a:off x="3425372" y="5194339"/>
            <a:ext cx="3090300" cy="6219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27"/>
          <p:cNvSpPr/>
          <p:nvPr/>
        </p:nvSpPr>
        <p:spPr>
          <a:xfrm>
            <a:off x="3588488" y="5349835"/>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8</a:t>
            </a:r>
            <a:endParaRPr sz="1531">
              <a:solidFill>
                <a:schemeClr val="dk1"/>
              </a:solidFill>
              <a:latin typeface="Calibri"/>
              <a:ea typeface="Calibri"/>
              <a:cs typeface="Calibri"/>
              <a:sym typeface="Calibri"/>
            </a:endParaRPr>
          </a:p>
        </p:txBody>
      </p:sp>
      <p:sp>
        <p:nvSpPr>
          <p:cNvPr id="244" name="Google Shape;244;p27"/>
          <p:cNvSpPr/>
          <p:nvPr/>
        </p:nvSpPr>
        <p:spPr>
          <a:xfrm>
            <a:off x="6684775" y="5303013"/>
            <a:ext cx="46215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Streamlit Application Development</a:t>
            </a:r>
            <a:endParaRPr sz="2400">
              <a:solidFill>
                <a:schemeClr val="dk1"/>
              </a:solidFill>
              <a:latin typeface="Calibri"/>
              <a:ea typeface="Calibri"/>
              <a:cs typeface="Calibri"/>
              <a:sym typeface="Calibri"/>
            </a:endParaRPr>
          </a:p>
        </p:txBody>
      </p:sp>
      <p:sp>
        <p:nvSpPr>
          <p:cNvPr id="245" name="Google Shape;245;p27"/>
          <p:cNvSpPr/>
          <p:nvPr/>
        </p:nvSpPr>
        <p:spPr>
          <a:xfrm>
            <a:off x="6593506" y="5800635"/>
            <a:ext cx="3707700" cy="15600"/>
          </a:xfrm>
          <a:prstGeom prst="roundRect">
            <a:avLst>
              <a:gd name="adj" fmla="val 450462"/>
            </a:avLst>
          </a:prstGeom>
          <a:solidFill>
            <a:srgbClr val="D1B6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7"/>
          <p:cNvSpPr/>
          <p:nvPr/>
        </p:nvSpPr>
        <p:spPr>
          <a:xfrm>
            <a:off x="3425372" y="5894070"/>
            <a:ext cx="3168000" cy="733800"/>
          </a:xfrm>
          <a:prstGeom prst="roundRect">
            <a:avLst>
              <a:gd name="adj" fmla="val 7261"/>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7"/>
          <p:cNvSpPr/>
          <p:nvPr/>
        </p:nvSpPr>
        <p:spPr>
          <a:xfrm>
            <a:off x="3588488" y="6220539"/>
            <a:ext cx="106800" cy="311100"/>
          </a:xfrm>
          <a:prstGeom prst="rect">
            <a:avLst/>
          </a:prstGeom>
          <a:noFill/>
          <a:ln>
            <a:noFill/>
          </a:ln>
        </p:spPr>
        <p:txBody>
          <a:bodyPr spcFirstLastPara="1" wrap="square" lIns="91425" tIns="45700" rIns="91425" bIns="45700" anchor="t" anchorCtr="0">
            <a:noAutofit/>
          </a:bodyPr>
          <a:lstStyle/>
          <a:p>
            <a:pPr marL="0" marR="0" lvl="0" indent="0" algn="ctr" rtl="0">
              <a:lnSpc>
                <a:spcPct val="159960"/>
              </a:lnSpc>
              <a:spcBef>
                <a:spcPts val="0"/>
              </a:spcBef>
              <a:spcAft>
                <a:spcPts val="0"/>
              </a:spcAft>
              <a:buClr>
                <a:srgbClr val="272525"/>
              </a:buClr>
              <a:buSzPts val="1531"/>
              <a:buFont typeface="Arial"/>
              <a:buNone/>
            </a:pPr>
            <a:r>
              <a:rPr lang="en-US" sz="1531" b="1">
                <a:solidFill>
                  <a:srgbClr val="272525"/>
                </a:solidFill>
                <a:latin typeface="Arial"/>
                <a:ea typeface="Arial"/>
                <a:cs typeface="Arial"/>
                <a:sym typeface="Arial"/>
              </a:rPr>
              <a:t>9</a:t>
            </a:r>
            <a:endParaRPr sz="1531">
              <a:solidFill>
                <a:schemeClr val="dk1"/>
              </a:solidFill>
              <a:latin typeface="Calibri"/>
              <a:ea typeface="Calibri"/>
              <a:cs typeface="Calibri"/>
              <a:sym typeface="Calibri"/>
            </a:endParaRPr>
          </a:p>
        </p:txBody>
      </p:sp>
      <p:sp>
        <p:nvSpPr>
          <p:cNvPr id="248" name="Google Shape;248;p27"/>
          <p:cNvSpPr/>
          <p:nvPr/>
        </p:nvSpPr>
        <p:spPr>
          <a:xfrm>
            <a:off x="6684785" y="6105388"/>
            <a:ext cx="3855300" cy="311100"/>
          </a:xfrm>
          <a:prstGeom prst="rect">
            <a:avLst/>
          </a:prstGeom>
          <a:noFill/>
          <a:ln>
            <a:noFill/>
          </a:ln>
        </p:spPr>
        <p:txBody>
          <a:bodyPr spcFirstLastPara="1" wrap="square" lIns="91425" tIns="45700" rIns="91425" bIns="45700" anchor="t" anchorCtr="0">
            <a:noAutofit/>
          </a:bodyPr>
          <a:lstStyle/>
          <a:p>
            <a:pPr marL="0" marR="0" lvl="0" indent="0" algn="l" rtl="0">
              <a:lnSpc>
                <a:spcPct val="102041"/>
              </a:lnSpc>
              <a:spcBef>
                <a:spcPts val="0"/>
              </a:spcBef>
              <a:spcAft>
                <a:spcPts val="0"/>
              </a:spcAft>
              <a:buClr>
                <a:srgbClr val="272525"/>
              </a:buClr>
              <a:buSzPts val="2400"/>
              <a:buFont typeface="Calibri"/>
              <a:buNone/>
            </a:pPr>
            <a:r>
              <a:rPr lang="en-US" sz="2400">
                <a:solidFill>
                  <a:srgbClr val="272525"/>
                </a:solidFill>
                <a:latin typeface="Calibri"/>
                <a:ea typeface="Calibri"/>
                <a:cs typeface="Calibri"/>
                <a:sym typeface="Calibri"/>
              </a:rPr>
              <a:t>Result &amp; conclusion</a:t>
            </a:r>
            <a:endParaRPr sz="2400">
              <a:solidFill>
                <a:schemeClr val="dk1"/>
              </a:solidFill>
              <a:latin typeface="Calibri"/>
              <a:ea typeface="Calibri"/>
              <a:cs typeface="Calibri"/>
              <a:sym typeface="Calibri"/>
            </a:endParaRPr>
          </a:p>
        </p:txBody>
      </p:sp>
      <p:sp>
        <p:nvSpPr>
          <p:cNvPr id="249" name="Google Shape;249;p27"/>
          <p:cNvSpPr/>
          <p:nvPr/>
        </p:nvSpPr>
        <p:spPr>
          <a:xfrm>
            <a:off x="3425372" y="451723"/>
            <a:ext cx="446700" cy="456600"/>
          </a:xfrm>
          <a:prstGeom prst="roundRect">
            <a:avLst>
              <a:gd name="adj" fmla="val 11253"/>
            </a:avLst>
          </a:prstGeom>
          <a:noFill/>
          <a:ln w="9525" cap="flat" cmpd="sng">
            <a:solidFill>
              <a:srgbClr val="D1B6E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27"/>
          <p:cNvSpPr txBox="1"/>
          <p:nvPr/>
        </p:nvSpPr>
        <p:spPr>
          <a:xfrm>
            <a:off x="11393368" y="6047595"/>
            <a:ext cx="661416" cy="895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10</a:t>
            </a:r>
            <a:endParaRPr/>
          </a:p>
        </p:txBody>
      </p:sp>
    </p:spTree>
  </p:cSld>
  <p:clrMapOvr>
    <a:masterClrMapping/>
  </p:clrMapOvr>
</p:sld>
</file>

<file path=ppt/theme/theme1.xml><?xml version="1.0" encoding="utf-8"?>
<a:theme xmlns:a="http://schemas.openxmlformats.org/drawingml/2006/main" name="Custom">
  <a:themeElements>
    <a:clrScheme name="Custom 2">
      <a:dk1>
        <a:srgbClr val="000000"/>
      </a:dk1>
      <a:lt1>
        <a:srgbClr val="FFFFFF"/>
      </a:lt1>
      <a:dk2>
        <a:srgbClr val="1F497D"/>
      </a:dk2>
      <a:lt2>
        <a:srgbClr val="EEECE1"/>
      </a:lt2>
      <a:accent1>
        <a:srgbClr val="0000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1346</Words>
  <Application>Microsoft Office PowerPoint</Application>
  <PresentationFormat>Widescreen</PresentationFormat>
  <Paragraphs>177</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Courier New</vt:lpstr>
      <vt:lpstr>Noto Sans Symbols</vt:lpstr>
      <vt:lpstr>Times New Roman</vt:lpstr>
      <vt:lpstr>Custom</vt:lpstr>
      <vt:lpstr>AutoGenMCQ:  Streamlining Education with  Smart MCQ Generation </vt:lpstr>
      <vt:lpstr>INTRODUCTION</vt:lpstr>
      <vt:lpstr>PowerPoint Presentation</vt:lpstr>
      <vt:lpstr>PowerPoint Presentation</vt:lpstr>
      <vt:lpstr>PowerPoint Presentation</vt:lpstr>
      <vt:lpstr>LANGCHAIN</vt:lpstr>
      <vt:lpstr>PowerPoint Presentation</vt:lpstr>
      <vt:lpstr>STREAMLIT APP</vt:lpstr>
      <vt:lpstr>AGENDA</vt:lpstr>
      <vt:lpstr>PowerPoint Presentation</vt:lpstr>
      <vt:lpstr>DEPENDENCY INSTALLATION </vt:lpstr>
      <vt:lpstr>PowerPoint Presentation</vt:lpstr>
      <vt:lpstr>DATASET</vt:lpstr>
      <vt:lpstr>PowerPoint Presentation</vt:lpstr>
      <vt:lpstr>Model Training</vt:lpstr>
      <vt:lpstr>PowerPoint Presentation</vt:lpstr>
      <vt:lpstr>TWO CHAINS</vt:lpstr>
      <vt:lpstr>PowerPoint Presentation</vt:lpstr>
      <vt:lpstr>PowerPoint Presentation</vt:lpstr>
      <vt:lpstr> RESULT &amp; CONCLUSION</vt:lpstr>
      <vt:lpstr>PowerPoint Presentation</vt:lpstr>
      <vt:lpstr>OUTPUT OF REVIEW PANEL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AutoGenMCQ:  Streamlining Education with  Smart MCQ Generation</dc:title>
  <dc:creator>mansuri fakhera</dc:creator>
  <cp:lastModifiedBy>mansuri fakhera</cp:lastModifiedBy>
  <cp:revision>1</cp:revision>
  <dcterms:modified xsi:type="dcterms:W3CDTF">2024-05-21T13:30:43Z</dcterms:modified>
</cp:coreProperties>
</file>